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336" r:id="rId3"/>
    <p:sldId id="295" r:id="rId4"/>
    <p:sldId id="507" r:id="rId5"/>
    <p:sldId id="506" r:id="rId6"/>
    <p:sldId id="508" r:id="rId7"/>
    <p:sldId id="510" r:id="rId8"/>
    <p:sldId id="511" r:id="rId9"/>
    <p:sldId id="512" r:id="rId10"/>
    <p:sldId id="257" r:id="rId11"/>
    <p:sldId id="289" r:id="rId12"/>
    <p:sldId id="264" r:id="rId13"/>
    <p:sldId id="312" r:id="rId14"/>
    <p:sldId id="313" r:id="rId15"/>
    <p:sldId id="27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90" r:id="rId25"/>
    <p:sldId id="291" r:id="rId26"/>
    <p:sldId id="276" r:id="rId27"/>
    <p:sldId id="314" r:id="rId28"/>
    <p:sldId id="315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96" r:id="rId39"/>
    <p:sldId id="297" r:id="rId40"/>
    <p:sldId id="298" r:id="rId41"/>
    <p:sldId id="316" r:id="rId42"/>
    <p:sldId id="317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299" r:id="rId53"/>
    <p:sldId id="300" r:id="rId54"/>
    <p:sldId id="318" r:id="rId55"/>
    <p:sldId id="320" r:id="rId56"/>
    <p:sldId id="321" r:id="rId57"/>
    <p:sldId id="319" r:id="rId58"/>
    <p:sldId id="322" r:id="rId59"/>
    <p:sldId id="323" r:id="rId60"/>
    <p:sldId id="324" r:id="rId61"/>
    <p:sldId id="325" r:id="rId62"/>
    <p:sldId id="326" r:id="rId63"/>
    <p:sldId id="327" r:id="rId64"/>
    <p:sldId id="328" r:id="rId65"/>
    <p:sldId id="329" r:id="rId66"/>
    <p:sldId id="330" r:id="rId67"/>
    <p:sldId id="331" r:id="rId68"/>
    <p:sldId id="332" r:id="rId69"/>
    <p:sldId id="334" r:id="rId70"/>
    <p:sldId id="335" r:id="rId71"/>
    <p:sldId id="337" r:id="rId72"/>
    <p:sldId id="338" r:id="rId73"/>
    <p:sldId id="339" r:id="rId74"/>
    <p:sldId id="340" r:id="rId75"/>
    <p:sldId id="341" r:id="rId76"/>
    <p:sldId id="342" r:id="rId77"/>
    <p:sldId id="343" r:id="rId78"/>
    <p:sldId id="344" r:id="rId79"/>
    <p:sldId id="345" r:id="rId80"/>
    <p:sldId id="346" r:id="rId81"/>
    <p:sldId id="347" r:id="rId82"/>
    <p:sldId id="348" r:id="rId83"/>
    <p:sldId id="350" r:id="rId84"/>
    <p:sldId id="351" r:id="rId85"/>
    <p:sldId id="349" r:id="rId86"/>
    <p:sldId id="352" r:id="rId87"/>
    <p:sldId id="353" r:id="rId88"/>
    <p:sldId id="354" r:id="rId89"/>
    <p:sldId id="355" r:id="rId90"/>
    <p:sldId id="356" r:id="rId91"/>
    <p:sldId id="357" r:id="rId92"/>
    <p:sldId id="358" r:id="rId93"/>
    <p:sldId id="359" r:id="rId94"/>
    <p:sldId id="360" r:id="rId95"/>
    <p:sldId id="361" r:id="rId96"/>
    <p:sldId id="362" r:id="rId97"/>
    <p:sldId id="364" r:id="rId98"/>
    <p:sldId id="365" r:id="rId99"/>
    <p:sldId id="366" r:id="rId100"/>
    <p:sldId id="367" r:id="rId101"/>
    <p:sldId id="368" r:id="rId102"/>
    <p:sldId id="369" r:id="rId103"/>
    <p:sldId id="370" r:id="rId104"/>
    <p:sldId id="371" r:id="rId105"/>
    <p:sldId id="372" r:id="rId106"/>
    <p:sldId id="373" r:id="rId107"/>
    <p:sldId id="374" r:id="rId108"/>
    <p:sldId id="375" r:id="rId109"/>
    <p:sldId id="376" r:id="rId110"/>
    <p:sldId id="377" r:id="rId111"/>
    <p:sldId id="379" r:id="rId112"/>
    <p:sldId id="380" r:id="rId113"/>
    <p:sldId id="378" r:id="rId114"/>
    <p:sldId id="381" r:id="rId115"/>
    <p:sldId id="382" r:id="rId116"/>
    <p:sldId id="383" r:id="rId117"/>
    <p:sldId id="384" r:id="rId118"/>
    <p:sldId id="385" r:id="rId119"/>
    <p:sldId id="386" r:id="rId120"/>
    <p:sldId id="387" r:id="rId121"/>
    <p:sldId id="388" r:id="rId122"/>
    <p:sldId id="390" r:id="rId123"/>
    <p:sldId id="391" r:id="rId124"/>
    <p:sldId id="389" r:id="rId125"/>
    <p:sldId id="392" r:id="rId126"/>
    <p:sldId id="393" r:id="rId127"/>
    <p:sldId id="394" r:id="rId128"/>
    <p:sldId id="395" r:id="rId129"/>
    <p:sldId id="396" r:id="rId130"/>
    <p:sldId id="397" r:id="rId131"/>
    <p:sldId id="398" r:id="rId132"/>
    <p:sldId id="399" r:id="rId133"/>
    <p:sldId id="400" r:id="rId134"/>
    <p:sldId id="401" r:id="rId135"/>
    <p:sldId id="402" r:id="rId136"/>
    <p:sldId id="403" r:id="rId137"/>
    <p:sldId id="404" r:id="rId138"/>
    <p:sldId id="405" r:id="rId139"/>
    <p:sldId id="407" r:id="rId140"/>
    <p:sldId id="408" r:id="rId141"/>
    <p:sldId id="406" r:id="rId142"/>
    <p:sldId id="409" r:id="rId143"/>
    <p:sldId id="410" r:id="rId144"/>
    <p:sldId id="411" r:id="rId145"/>
    <p:sldId id="412" r:id="rId146"/>
    <p:sldId id="413" r:id="rId147"/>
    <p:sldId id="414" r:id="rId148"/>
    <p:sldId id="415" r:id="rId149"/>
    <p:sldId id="416" r:id="rId150"/>
    <p:sldId id="418" r:id="rId151"/>
    <p:sldId id="419" r:id="rId152"/>
    <p:sldId id="417" r:id="rId153"/>
    <p:sldId id="421" r:id="rId154"/>
    <p:sldId id="422" r:id="rId155"/>
    <p:sldId id="420" r:id="rId156"/>
    <p:sldId id="423" r:id="rId157"/>
    <p:sldId id="424" r:id="rId158"/>
    <p:sldId id="425" r:id="rId159"/>
    <p:sldId id="426" r:id="rId160"/>
    <p:sldId id="427" r:id="rId161"/>
    <p:sldId id="428" r:id="rId162"/>
    <p:sldId id="429" r:id="rId163"/>
    <p:sldId id="430" r:id="rId164"/>
    <p:sldId id="432" r:id="rId165"/>
    <p:sldId id="433" r:id="rId166"/>
    <p:sldId id="431" r:id="rId167"/>
    <p:sldId id="434" r:id="rId168"/>
    <p:sldId id="435" r:id="rId169"/>
    <p:sldId id="437" r:id="rId170"/>
    <p:sldId id="438" r:id="rId171"/>
    <p:sldId id="439" r:id="rId172"/>
    <p:sldId id="440" r:id="rId173"/>
    <p:sldId id="441" r:id="rId174"/>
    <p:sldId id="442" r:id="rId175"/>
    <p:sldId id="443" r:id="rId176"/>
    <p:sldId id="444" r:id="rId177"/>
    <p:sldId id="445" r:id="rId178"/>
    <p:sldId id="448" r:id="rId179"/>
    <p:sldId id="449" r:id="rId180"/>
    <p:sldId id="446" r:id="rId181"/>
    <p:sldId id="450" r:id="rId182"/>
    <p:sldId id="451" r:id="rId183"/>
    <p:sldId id="452" r:id="rId184"/>
    <p:sldId id="453" r:id="rId185"/>
    <p:sldId id="454" r:id="rId186"/>
    <p:sldId id="455" r:id="rId187"/>
    <p:sldId id="456" r:id="rId188"/>
    <p:sldId id="457" r:id="rId189"/>
    <p:sldId id="458" r:id="rId190"/>
    <p:sldId id="459" r:id="rId191"/>
    <p:sldId id="460" r:id="rId192"/>
    <p:sldId id="463" r:id="rId193"/>
    <p:sldId id="464" r:id="rId194"/>
    <p:sldId id="461" r:id="rId195"/>
    <p:sldId id="465" r:id="rId196"/>
    <p:sldId id="466" r:id="rId197"/>
    <p:sldId id="462" r:id="rId198"/>
    <p:sldId id="467" r:id="rId199"/>
    <p:sldId id="468" r:id="rId200"/>
    <p:sldId id="469" r:id="rId201"/>
    <p:sldId id="470" r:id="rId202"/>
    <p:sldId id="471" r:id="rId203"/>
    <p:sldId id="472" r:id="rId204"/>
    <p:sldId id="473" r:id="rId205"/>
    <p:sldId id="474" r:id="rId206"/>
    <p:sldId id="477" r:id="rId207"/>
    <p:sldId id="478" r:id="rId208"/>
    <p:sldId id="475" r:id="rId209"/>
    <p:sldId id="479" r:id="rId210"/>
    <p:sldId id="480" r:id="rId211"/>
    <p:sldId id="476" r:id="rId212"/>
    <p:sldId id="481" r:id="rId213"/>
    <p:sldId id="482" r:id="rId214"/>
    <p:sldId id="483" r:id="rId215"/>
    <p:sldId id="484" r:id="rId216"/>
    <p:sldId id="485" r:id="rId217"/>
    <p:sldId id="486" r:id="rId218"/>
    <p:sldId id="487" r:id="rId219"/>
    <p:sldId id="488" r:id="rId220"/>
    <p:sldId id="491" r:id="rId221"/>
    <p:sldId id="492" r:id="rId222"/>
    <p:sldId id="489" r:id="rId223"/>
    <p:sldId id="493" r:id="rId224"/>
    <p:sldId id="494" r:id="rId225"/>
    <p:sldId id="495" r:id="rId226"/>
    <p:sldId id="496" r:id="rId227"/>
    <p:sldId id="497" r:id="rId228"/>
    <p:sldId id="498" r:id="rId229"/>
    <p:sldId id="499" r:id="rId230"/>
    <p:sldId id="500" r:id="rId231"/>
    <p:sldId id="501" r:id="rId232"/>
    <p:sldId id="502" r:id="rId233"/>
    <p:sldId id="503" r:id="rId234"/>
    <p:sldId id="504" r:id="rId235"/>
    <p:sldId id="505" r:id="rId236"/>
    <p:sldId id="513" r:id="rId237"/>
    <p:sldId id="515" r:id="rId238"/>
    <p:sldId id="516" r:id="rId239"/>
    <p:sldId id="517" r:id="rId240"/>
    <p:sldId id="518" r:id="rId241"/>
    <p:sldId id="519" r:id="rId242"/>
    <p:sldId id="520" r:id="rId243"/>
    <p:sldId id="521" r:id="rId244"/>
    <p:sldId id="522" r:id="rId245"/>
    <p:sldId id="523" r:id="rId246"/>
    <p:sldId id="524" r:id="rId247"/>
    <p:sldId id="525" r:id="rId248"/>
    <p:sldId id="527" r:id="rId249"/>
    <p:sldId id="528" r:id="rId250"/>
    <p:sldId id="526" r:id="rId251"/>
    <p:sldId id="529" r:id="rId252"/>
    <p:sldId id="530" r:id="rId253"/>
    <p:sldId id="533" r:id="rId254"/>
    <p:sldId id="534" r:id="rId255"/>
    <p:sldId id="535" r:id="rId256"/>
    <p:sldId id="536" r:id="rId257"/>
    <p:sldId id="537" r:id="rId258"/>
    <p:sldId id="538" r:id="rId259"/>
    <p:sldId id="539" r:id="rId260"/>
    <p:sldId id="540" r:id="rId261"/>
    <p:sldId id="541" r:id="rId262"/>
    <p:sldId id="543" r:id="rId263"/>
    <p:sldId id="544" r:id="rId264"/>
    <p:sldId id="542" r:id="rId265"/>
    <p:sldId id="545" r:id="rId266"/>
    <p:sldId id="546" r:id="rId267"/>
    <p:sldId id="548" r:id="rId268"/>
    <p:sldId id="549" r:id="rId269"/>
    <p:sldId id="550" r:id="rId270"/>
    <p:sldId id="551" r:id="rId271"/>
    <p:sldId id="552" r:id="rId272"/>
    <p:sldId id="553" r:id="rId273"/>
    <p:sldId id="554" r:id="rId274"/>
    <p:sldId id="555" r:id="rId275"/>
    <p:sldId id="556" r:id="rId276"/>
    <p:sldId id="557" r:id="rId277"/>
    <p:sldId id="559" r:id="rId278"/>
    <p:sldId id="560" r:id="rId279"/>
    <p:sldId id="558" r:id="rId280"/>
    <p:sldId id="561" r:id="rId281"/>
    <p:sldId id="562" r:id="rId282"/>
    <p:sldId id="564" r:id="rId283"/>
    <p:sldId id="565" r:id="rId284"/>
    <p:sldId id="566" r:id="rId285"/>
    <p:sldId id="567" r:id="rId286"/>
    <p:sldId id="568" r:id="rId287"/>
    <p:sldId id="569" r:id="rId288"/>
    <p:sldId id="570" r:id="rId289"/>
    <p:sldId id="571" r:id="rId290"/>
    <p:sldId id="572" r:id="rId29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6" autoAdjust="0"/>
    <p:restoredTop sz="86520" autoAdjust="0"/>
  </p:normalViewPr>
  <p:slideViewPr>
    <p:cSldViewPr snapToGrid="0" snapToObjects="1">
      <p:cViewPr varScale="1">
        <p:scale>
          <a:sx n="56" d="100"/>
          <a:sy n="56" d="100"/>
        </p:scale>
        <p:origin x="-84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9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70" Type="http://schemas.openxmlformats.org/officeDocument/2006/relationships/slide" Target="slides/slide169.xml"/><Relationship Id="rId171" Type="http://schemas.openxmlformats.org/officeDocument/2006/relationships/slide" Target="slides/slide170.xml"/><Relationship Id="rId172" Type="http://schemas.openxmlformats.org/officeDocument/2006/relationships/slide" Target="slides/slide171.xml"/><Relationship Id="rId173" Type="http://schemas.openxmlformats.org/officeDocument/2006/relationships/slide" Target="slides/slide172.xml"/><Relationship Id="rId174" Type="http://schemas.openxmlformats.org/officeDocument/2006/relationships/slide" Target="slides/slide173.xml"/><Relationship Id="rId175" Type="http://schemas.openxmlformats.org/officeDocument/2006/relationships/slide" Target="slides/slide174.xml"/><Relationship Id="rId176" Type="http://schemas.openxmlformats.org/officeDocument/2006/relationships/slide" Target="slides/slide175.xml"/><Relationship Id="rId177" Type="http://schemas.openxmlformats.org/officeDocument/2006/relationships/slide" Target="slides/slide176.xml"/><Relationship Id="rId178" Type="http://schemas.openxmlformats.org/officeDocument/2006/relationships/slide" Target="slides/slide177.xml"/><Relationship Id="rId179" Type="http://schemas.openxmlformats.org/officeDocument/2006/relationships/slide" Target="slides/slide178.xml"/><Relationship Id="rId260" Type="http://schemas.openxmlformats.org/officeDocument/2006/relationships/slide" Target="slides/slide259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61" Type="http://schemas.openxmlformats.org/officeDocument/2006/relationships/slide" Target="slides/slide260.xml"/><Relationship Id="rId262" Type="http://schemas.openxmlformats.org/officeDocument/2006/relationships/slide" Target="slides/slide261.xml"/><Relationship Id="rId263" Type="http://schemas.openxmlformats.org/officeDocument/2006/relationships/slide" Target="slides/slide262.xml"/><Relationship Id="rId264" Type="http://schemas.openxmlformats.org/officeDocument/2006/relationships/slide" Target="slides/slide263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200" Type="http://schemas.openxmlformats.org/officeDocument/2006/relationships/slide" Target="slides/slide199.xml"/><Relationship Id="rId201" Type="http://schemas.openxmlformats.org/officeDocument/2006/relationships/slide" Target="slides/slide200.xml"/><Relationship Id="rId202" Type="http://schemas.openxmlformats.org/officeDocument/2006/relationships/slide" Target="slides/slide201.xml"/><Relationship Id="rId203" Type="http://schemas.openxmlformats.org/officeDocument/2006/relationships/slide" Target="slides/slide202.xml"/><Relationship Id="rId204" Type="http://schemas.openxmlformats.org/officeDocument/2006/relationships/slide" Target="slides/slide203.xml"/><Relationship Id="rId205" Type="http://schemas.openxmlformats.org/officeDocument/2006/relationships/slide" Target="slides/slide204.xml"/><Relationship Id="rId206" Type="http://schemas.openxmlformats.org/officeDocument/2006/relationships/slide" Target="slides/slide205.xml"/><Relationship Id="rId207" Type="http://schemas.openxmlformats.org/officeDocument/2006/relationships/slide" Target="slides/slide206.xml"/><Relationship Id="rId208" Type="http://schemas.openxmlformats.org/officeDocument/2006/relationships/slide" Target="slides/slide207.xml"/><Relationship Id="rId209" Type="http://schemas.openxmlformats.org/officeDocument/2006/relationships/slide" Target="slides/slide208.xml"/><Relationship Id="rId265" Type="http://schemas.openxmlformats.org/officeDocument/2006/relationships/slide" Target="slides/slide264.xml"/><Relationship Id="rId266" Type="http://schemas.openxmlformats.org/officeDocument/2006/relationships/slide" Target="slides/slide265.xml"/><Relationship Id="rId267" Type="http://schemas.openxmlformats.org/officeDocument/2006/relationships/slide" Target="slides/slide266.xml"/><Relationship Id="rId268" Type="http://schemas.openxmlformats.org/officeDocument/2006/relationships/slide" Target="slides/slide267.xml"/><Relationship Id="rId269" Type="http://schemas.openxmlformats.org/officeDocument/2006/relationships/slide" Target="slides/slide26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80" Type="http://schemas.openxmlformats.org/officeDocument/2006/relationships/slide" Target="slides/slide179.xml"/><Relationship Id="rId181" Type="http://schemas.openxmlformats.org/officeDocument/2006/relationships/slide" Target="slides/slide180.xml"/><Relationship Id="rId182" Type="http://schemas.openxmlformats.org/officeDocument/2006/relationships/slide" Target="slides/slide181.xml"/><Relationship Id="rId183" Type="http://schemas.openxmlformats.org/officeDocument/2006/relationships/slide" Target="slides/slide182.xml"/><Relationship Id="rId184" Type="http://schemas.openxmlformats.org/officeDocument/2006/relationships/slide" Target="slides/slide183.xml"/><Relationship Id="rId185" Type="http://schemas.openxmlformats.org/officeDocument/2006/relationships/slide" Target="slides/slide184.xml"/><Relationship Id="rId186" Type="http://schemas.openxmlformats.org/officeDocument/2006/relationships/slide" Target="slides/slide185.xml"/><Relationship Id="rId187" Type="http://schemas.openxmlformats.org/officeDocument/2006/relationships/slide" Target="slides/slide186.xml"/><Relationship Id="rId188" Type="http://schemas.openxmlformats.org/officeDocument/2006/relationships/slide" Target="slides/slide187.xml"/><Relationship Id="rId189" Type="http://schemas.openxmlformats.org/officeDocument/2006/relationships/slide" Target="slides/slide188.xml"/><Relationship Id="rId270" Type="http://schemas.openxmlformats.org/officeDocument/2006/relationships/slide" Target="slides/slide26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271" Type="http://schemas.openxmlformats.org/officeDocument/2006/relationships/slide" Target="slides/slide270.xml"/><Relationship Id="rId272" Type="http://schemas.openxmlformats.org/officeDocument/2006/relationships/slide" Target="slides/slide271.xml"/><Relationship Id="rId273" Type="http://schemas.openxmlformats.org/officeDocument/2006/relationships/slide" Target="slides/slide272.xml"/><Relationship Id="rId274" Type="http://schemas.openxmlformats.org/officeDocument/2006/relationships/slide" Target="slides/slide273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210" Type="http://schemas.openxmlformats.org/officeDocument/2006/relationships/slide" Target="slides/slide209.xml"/><Relationship Id="rId211" Type="http://schemas.openxmlformats.org/officeDocument/2006/relationships/slide" Target="slides/slide210.xml"/><Relationship Id="rId212" Type="http://schemas.openxmlformats.org/officeDocument/2006/relationships/slide" Target="slides/slide211.xml"/><Relationship Id="rId213" Type="http://schemas.openxmlformats.org/officeDocument/2006/relationships/slide" Target="slides/slide212.xml"/><Relationship Id="rId214" Type="http://schemas.openxmlformats.org/officeDocument/2006/relationships/slide" Target="slides/slide213.xml"/><Relationship Id="rId215" Type="http://schemas.openxmlformats.org/officeDocument/2006/relationships/slide" Target="slides/slide214.xml"/><Relationship Id="rId216" Type="http://schemas.openxmlformats.org/officeDocument/2006/relationships/slide" Target="slides/slide215.xml"/><Relationship Id="rId217" Type="http://schemas.openxmlformats.org/officeDocument/2006/relationships/slide" Target="slides/slide216.xml"/><Relationship Id="rId218" Type="http://schemas.openxmlformats.org/officeDocument/2006/relationships/slide" Target="slides/slide217.xml"/><Relationship Id="rId219" Type="http://schemas.openxmlformats.org/officeDocument/2006/relationships/slide" Target="slides/slide218.xml"/><Relationship Id="rId275" Type="http://schemas.openxmlformats.org/officeDocument/2006/relationships/slide" Target="slides/slide274.xml"/><Relationship Id="rId276" Type="http://schemas.openxmlformats.org/officeDocument/2006/relationships/slide" Target="slides/slide275.xml"/><Relationship Id="rId277" Type="http://schemas.openxmlformats.org/officeDocument/2006/relationships/slide" Target="slides/slide276.xml"/><Relationship Id="rId278" Type="http://schemas.openxmlformats.org/officeDocument/2006/relationships/slide" Target="slides/slide277.xml"/><Relationship Id="rId279" Type="http://schemas.openxmlformats.org/officeDocument/2006/relationships/slide" Target="slides/slide2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90" Type="http://schemas.openxmlformats.org/officeDocument/2006/relationships/slide" Target="slides/slide189.xml"/><Relationship Id="rId191" Type="http://schemas.openxmlformats.org/officeDocument/2006/relationships/slide" Target="slides/slide190.xml"/><Relationship Id="rId192" Type="http://schemas.openxmlformats.org/officeDocument/2006/relationships/slide" Target="slides/slide191.xml"/><Relationship Id="rId193" Type="http://schemas.openxmlformats.org/officeDocument/2006/relationships/slide" Target="slides/slide192.xml"/><Relationship Id="rId194" Type="http://schemas.openxmlformats.org/officeDocument/2006/relationships/slide" Target="slides/slide193.xml"/><Relationship Id="rId195" Type="http://schemas.openxmlformats.org/officeDocument/2006/relationships/slide" Target="slides/slide194.xml"/><Relationship Id="rId196" Type="http://schemas.openxmlformats.org/officeDocument/2006/relationships/slide" Target="slides/slide195.xml"/><Relationship Id="rId197" Type="http://schemas.openxmlformats.org/officeDocument/2006/relationships/slide" Target="slides/slide196.xml"/><Relationship Id="rId198" Type="http://schemas.openxmlformats.org/officeDocument/2006/relationships/slide" Target="slides/slide197.xml"/><Relationship Id="rId199" Type="http://schemas.openxmlformats.org/officeDocument/2006/relationships/slide" Target="slides/slide198.xml"/><Relationship Id="rId280" Type="http://schemas.openxmlformats.org/officeDocument/2006/relationships/slide" Target="slides/slide279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81" Type="http://schemas.openxmlformats.org/officeDocument/2006/relationships/slide" Target="slides/slide280.xml"/><Relationship Id="rId282" Type="http://schemas.openxmlformats.org/officeDocument/2006/relationships/slide" Target="slides/slide281.xml"/><Relationship Id="rId283" Type="http://schemas.openxmlformats.org/officeDocument/2006/relationships/slide" Target="slides/slide282.xml"/><Relationship Id="rId284" Type="http://schemas.openxmlformats.org/officeDocument/2006/relationships/slide" Target="slides/slide283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220" Type="http://schemas.openxmlformats.org/officeDocument/2006/relationships/slide" Target="slides/slide219.xml"/><Relationship Id="rId221" Type="http://schemas.openxmlformats.org/officeDocument/2006/relationships/slide" Target="slides/slide220.xml"/><Relationship Id="rId222" Type="http://schemas.openxmlformats.org/officeDocument/2006/relationships/slide" Target="slides/slide221.xml"/><Relationship Id="rId223" Type="http://schemas.openxmlformats.org/officeDocument/2006/relationships/slide" Target="slides/slide222.xml"/><Relationship Id="rId224" Type="http://schemas.openxmlformats.org/officeDocument/2006/relationships/slide" Target="slides/slide223.xml"/><Relationship Id="rId225" Type="http://schemas.openxmlformats.org/officeDocument/2006/relationships/slide" Target="slides/slide224.xml"/><Relationship Id="rId226" Type="http://schemas.openxmlformats.org/officeDocument/2006/relationships/slide" Target="slides/slide225.xml"/><Relationship Id="rId227" Type="http://schemas.openxmlformats.org/officeDocument/2006/relationships/slide" Target="slides/slide226.xml"/><Relationship Id="rId228" Type="http://schemas.openxmlformats.org/officeDocument/2006/relationships/slide" Target="slides/slide227.xml"/><Relationship Id="rId229" Type="http://schemas.openxmlformats.org/officeDocument/2006/relationships/slide" Target="slides/slide228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285" Type="http://schemas.openxmlformats.org/officeDocument/2006/relationships/slide" Target="slides/slide284.xml"/><Relationship Id="rId286" Type="http://schemas.openxmlformats.org/officeDocument/2006/relationships/slide" Target="slides/slide285.xml"/><Relationship Id="rId287" Type="http://schemas.openxmlformats.org/officeDocument/2006/relationships/slide" Target="slides/slide286.xml"/><Relationship Id="rId288" Type="http://schemas.openxmlformats.org/officeDocument/2006/relationships/slide" Target="slides/slide287.xml"/><Relationship Id="rId289" Type="http://schemas.openxmlformats.org/officeDocument/2006/relationships/slide" Target="slides/slide288.xml"/><Relationship Id="rId290" Type="http://schemas.openxmlformats.org/officeDocument/2006/relationships/slide" Target="slides/slide289.xml"/><Relationship Id="rId291" Type="http://schemas.openxmlformats.org/officeDocument/2006/relationships/slide" Target="slides/slide290.xml"/><Relationship Id="rId292" Type="http://schemas.openxmlformats.org/officeDocument/2006/relationships/printerSettings" Target="printerSettings/printerSettings1.bin"/><Relationship Id="rId293" Type="http://schemas.openxmlformats.org/officeDocument/2006/relationships/presProps" Target="presProps.xml"/><Relationship Id="rId294" Type="http://schemas.openxmlformats.org/officeDocument/2006/relationships/viewProps" Target="viewProps.xml"/><Relationship Id="rId295" Type="http://schemas.openxmlformats.org/officeDocument/2006/relationships/theme" Target="theme/theme1.xml"/><Relationship Id="rId296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230" Type="http://schemas.openxmlformats.org/officeDocument/2006/relationships/slide" Target="slides/slide229.xml"/><Relationship Id="rId231" Type="http://schemas.openxmlformats.org/officeDocument/2006/relationships/slide" Target="slides/slide230.xml"/><Relationship Id="rId232" Type="http://schemas.openxmlformats.org/officeDocument/2006/relationships/slide" Target="slides/slide231.xml"/><Relationship Id="rId233" Type="http://schemas.openxmlformats.org/officeDocument/2006/relationships/slide" Target="slides/slide232.xml"/><Relationship Id="rId234" Type="http://schemas.openxmlformats.org/officeDocument/2006/relationships/slide" Target="slides/slide233.xml"/><Relationship Id="rId235" Type="http://schemas.openxmlformats.org/officeDocument/2006/relationships/slide" Target="slides/slide234.xml"/><Relationship Id="rId236" Type="http://schemas.openxmlformats.org/officeDocument/2006/relationships/slide" Target="slides/slide235.xml"/><Relationship Id="rId237" Type="http://schemas.openxmlformats.org/officeDocument/2006/relationships/slide" Target="slides/slide236.xml"/><Relationship Id="rId238" Type="http://schemas.openxmlformats.org/officeDocument/2006/relationships/slide" Target="slides/slide237.xml"/><Relationship Id="rId239" Type="http://schemas.openxmlformats.org/officeDocument/2006/relationships/slide" Target="slides/slide2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240" Type="http://schemas.openxmlformats.org/officeDocument/2006/relationships/slide" Target="slides/slide239.xml"/><Relationship Id="rId241" Type="http://schemas.openxmlformats.org/officeDocument/2006/relationships/slide" Target="slides/slide240.xml"/><Relationship Id="rId242" Type="http://schemas.openxmlformats.org/officeDocument/2006/relationships/slide" Target="slides/slide241.xml"/><Relationship Id="rId243" Type="http://schemas.openxmlformats.org/officeDocument/2006/relationships/slide" Target="slides/slide242.xml"/><Relationship Id="rId244" Type="http://schemas.openxmlformats.org/officeDocument/2006/relationships/slide" Target="slides/slide243.xml"/><Relationship Id="rId245" Type="http://schemas.openxmlformats.org/officeDocument/2006/relationships/slide" Target="slides/slide244.xml"/><Relationship Id="rId246" Type="http://schemas.openxmlformats.org/officeDocument/2006/relationships/slide" Target="slides/slide245.xml"/><Relationship Id="rId247" Type="http://schemas.openxmlformats.org/officeDocument/2006/relationships/slide" Target="slides/slide246.xml"/><Relationship Id="rId248" Type="http://schemas.openxmlformats.org/officeDocument/2006/relationships/slide" Target="slides/slide247.xml"/><Relationship Id="rId249" Type="http://schemas.openxmlformats.org/officeDocument/2006/relationships/slide" Target="slides/slide2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60" Type="http://schemas.openxmlformats.org/officeDocument/2006/relationships/slide" Target="slides/slide159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163" Type="http://schemas.openxmlformats.org/officeDocument/2006/relationships/slide" Target="slides/slide162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slide" Target="slides/slide165.xml"/><Relationship Id="rId167" Type="http://schemas.openxmlformats.org/officeDocument/2006/relationships/slide" Target="slides/slide166.xml"/><Relationship Id="rId168" Type="http://schemas.openxmlformats.org/officeDocument/2006/relationships/slide" Target="slides/slide167.xml"/><Relationship Id="rId169" Type="http://schemas.openxmlformats.org/officeDocument/2006/relationships/slide" Target="slides/slide168.xml"/><Relationship Id="rId250" Type="http://schemas.openxmlformats.org/officeDocument/2006/relationships/slide" Target="slides/slide249.xml"/><Relationship Id="rId251" Type="http://schemas.openxmlformats.org/officeDocument/2006/relationships/slide" Target="slides/slide250.xml"/><Relationship Id="rId252" Type="http://schemas.openxmlformats.org/officeDocument/2006/relationships/slide" Target="slides/slide251.xml"/><Relationship Id="rId253" Type="http://schemas.openxmlformats.org/officeDocument/2006/relationships/slide" Target="slides/slide252.xml"/><Relationship Id="rId254" Type="http://schemas.openxmlformats.org/officeDocument/2006/relationships/slide" Target="slides/slide253.xml"/><Relationship Id="rId255" Type="http://schemas.openxmlformats.org/officeDocument/2006/relationships/slide" Target="slides/slide254.xml"/><Relationship Id="rId256" Type="http://schemas.openxmlformats.org/officeDocument/2006/relationships/slide" Target="slides/slide255.xml"/><Relationship Id="rId257" Type="http://schemas.openxmlformats.org/officeDocument/2006/relationships/slide" Target="slides/slide256.xml"/><Relationship Id="rId258" Type="http://schemas.openxmlformats.org/officeDocument/2006/relationships/slide" Target="slides/slide257.xml"/><Relationship Id="rId259" Type="http://schemas.openxmlformats.org/officeDocument/2006/relationships/slide" Target="slides/slide25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5691-4131-C749-ACD6-397681209A77}" type="datetimeFigureOut">
              <a:rPr lang="en-US" smtClean="0"/>
              <a:t>13/01/13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516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5691-4131-C749-ACD6-397681209A77}" type="datetimeFigureOut">
              <a:rPr lang="en-US" smtClean="0"/>
              <a:t>13/01/13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589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5691-4131-C749-ACD6-397681209A77}" type="datetimeFigureOut">
              <a:rPr lang="en-US" smtClean="0"/>
              <a:t>13/01/13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955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5691-4131-C749-ACD6-397681209A77}" type="datetimeFigureOut">
              <a:rPr lang="en-US" smtClean="0"/>
              <a:t>13/01/13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609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5691-4131-C749-ACD6-397681209A77}" type="datetimeFigureOut">
              <a:rPr lang="en-US" smtClean="0"/>
              <a:t>13/01/13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898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5691-4131-C749-ACD6-397681209A77}" type="datetimeFigureOut">
              <a:rPr lang="en-US" smtClean="0"/>
              <a:t>13/01/13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162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5691-4131-C749-ACD6-397681209A77}" type="datetimeFigureOut">
              <a:rPr lang="en-US" smtClean="0"/>
              <a:t>13/01/13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544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5691-4131-C749-ACD6-397681209A77}" type="datetimeFigureOut">
              <a:rPr lang="en-US" smtClean="0"/>
              <a:t>13/01/13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46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5691-4131-C749-ACD6-397681209A77}" type="datetimeFigureOut">
              <a:rPr lang="en-US" smtClean="0"/>
              <a:t>13/01/13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949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5691-4131-C749-ACD6-397681209A77}" type="datetimeFigureOut">
              <a:rPr lang="en-US" smtClean="0"/>
              <a:t>13/01/13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324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5691-4131-C749-ACD6-397681209A77}" type="datetimeFigureOut">
              <a:rPr lang="en-US" smtClean="0"/>
              <a:t>13/01/13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32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B5691-4131-C749-ACD6-397681209A77}" type="datetimeFigureOut">
              <a:rPr lang="en-US" smtClean="0"/>
              <a:t>13/01/13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F03E7-E92E-1548-B376-B2FAC6FB1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264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8000" dirty="0" err="1" smtClean="0"/>
              <a:t>Lucianic</a:t>
            </a:r>
            <a:r>
              <a:rPr lang="en-US" sz="8000" dirty="0" smtClean="0"/>
              <a:t> Meditation</a:t>
            </a:r>
          </a:p>
          <a:p>
            <a:pPr marL="0" indent="0" algn="ctr">
              <a:buNone/>
            </a:pPr>
            <a:r>
              <a:rPr lang="en-US" sz="4800" dirty="0" smtClean="0"/>
              <a:t>Lucian Green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56593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xmlns:p14="http://schemas.microsoft.com/office/powerpoint/2010/main" spd="slow" advClick="0" advTm="4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Prerequisite for </a:t>
            </a:r>
            <a:r>
              <a:rPr lang="en-US" dirty="0" err="1" smtClean="0"/>
              <a:t>Lucianic</a:t>
            </a:r>
            <a:r>
              <a:rPr lang="en-US" dirty="0" smtClean="0"/>
              <a:t> Meditation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should watch the </a:t>
            </a:r>
            <a:r>
              <a:rPr lang="en-US" dirty="0" smtClean="0"/>
              <a:t>prerequisite training </a:t>
            </a:r>
            <a:r>
              <a:rPr lang="en-US" dirty="0" smtClean="0"/>
              <a:t>movie</a:t>
            </a:r>
            <a:r>
              <a:rPr lang="en-US" dirty="0" smtClean="0">
                <a:solidFill>
                  <a:srgbClr val="0000FF"/>
                </a:solidFill>
              </a:rPr>
              <a:t> “</a:t>
            </a:r>
            <a:r>
              <a:rPr lang="en-US" dirty="0">
                <a:solidFill>
                  <a:srgbClr val="0000FF"/>
                </a:solidFill>
              </a:rPr>
              <a:t>Lucian’s Pedagogy” </a:t>
            </a:r>
            <a:r>
              <a:rPr lang="en-US" dirty="0" smtClean="0">
                <a:solidFill>
                  <a:srgbClr val="0000FF"/>
                </a:solidFill>
              </a:rPr>
              <a:t>(click here) </a:t>
            </a:r>
            <a:r>
              <a:rPr lang="en-US" dirty="0" smtClean="0"/>
              <a:t>before </a:t>
            </a:r>
            <a:r>
              <a:rPr lang="en-US" dirty="0" smtClean="0"/>
              <a:t>watching </a:t>
            </a:r>
            <a:r>
              <a:rPr lang="en-US" dirty="0" smtClean="0"/>
              <a:t>“</a:t>
            </a:r>
            <a:r>
              <a:rPr lang="en-US" dirty="0" err="1" smtClean="0"/>
              <a:t>Lucianic</a:t>
            </a:r>
            <a:r>
              <a:rPr lang="en-US" dirty="0" smtClean="0"/>
              <a:t> Meditation”.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00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xmlns:p14="http://schemas.microsoft.com/office/powerpoint/2010/main" spd="slow" advClick="0" advTm="7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Meditation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Silently, effortlessly and daily repeat the mantra and sutra.</a:t>
            </a:r>
            <a:endParaRPr lang="en-US" b="1" dirty="0">
              <a:solidFill>
                <a:srgbClr val="000000"/>
              </a:solidFill>
            </a:endParaRPr>
          </a:p>
          <a:p>
            <a:pPr lvl="1"/>
            <a:r>
              <a:rPr lang="en-US" b="1" dirty="0">
                <a:solidFill>
                  <a:srgbClr val="000000"/>
                </a:solidFill>
              </a:rPr>
              <a:t>80 </a:t>
            </a:r>
            <a:r>
              <a:rPr lang="en-US" b="1" dirty="0" smtClean="0">
                <a:solidFill>
                  <a:srgbClr val="000000"/>
                </a:solidFill>
              </a:rPr>
              <a:t>“</a:t>
            </a:r>
            <a:r>
              <a:rPr lang="en-US" b="1" dirty="0" err="1" smtClean="0">
                <a:solidFill>
                  <a:srgbClr val="000000"/>
                </a:solidFill>
              </a:rPr>
              <a:t>lucian</a:t>
            </a:r>
            <a:r>
              <a:rPr lang="en-US" b="1" dirty="0" smtClean="0">
                <a:solidFill>
                  <a:srgbClr val="000000"/>
                </a:solidFill>
              </a:rPr>
              <a:t>” </a:t>
            </a:r>
            <a:r>
              <a:rPr lang="en-US" b="1" dirty="0">
                <a:solidFill>
                  <a:srgbClr val="000000"/>
                </a:solidFill>
              </a:rPr>
              <a:t>mantras and (optionally, but necessary on recording days) 80 </a:t>
            </a:r>
            <a:r>
              <a:rPr lang="en-US" b="1" dirty="0" smtClean="0">
                <a:solidFill>
                  <a:srgbClr val="000000"/>
                </a:solidFill>
              </a:rPr>
              <a:t>“green” sutras</a:t>
            </a:r>
            <a:r>
              <a:rPr lang="en-US" b="1" dirty="0">
                <a:solidFill>
                  <a:srgbClr val="000000"/>
                </a:solidFill>
              </a:rPr>
              <a:t>, </a:t>
            </a:r>
            <a:r>
              <a:rPr lang="en-US" b="1" dirty="0" smtClean="0">
                <a:solidFill>
                  <a:srgbClr val="000000"/>
                </a:solidFill>
              </a:rPr>
              <a:t>OR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84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xmlns:p14="http://schemas.microsoft.com/office/powerpoint/2010/main" spd="slow" advClick="0" advTm="12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Meditation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Silently, effortlessly and daily repeat the mantra and sutra.</a:t>
            </a:r>
            <a:endParaRPr lang="en-US" dirty="0">
              <a:solidFill>
                <a:srgbClr val="000000"/>
              </a:solidFill>
            </a:endParaRPr>
          </a:p>
          <a:p>
            <a:pPr lvl="1"/>
            <a:r>
              <a:rPr lang="en-US" dirty="0">
                <a:solidFill>
                  <a:srgbClr val="000000"/>
                </a:solidFill>
              </a:rPr>
              <a:t>80 </a:t>
            </a:r>
            <a:r>
              <a:rPr lang="en-US" dirty="0" smtClean="0">
                <a:solidFill>
                  <a:srgbClr val="000000"/>
                </a:solidFill>
              </a:rPr>
              <a:t>“</a:t>
            </a:r>
            <a:r>
              <a:rPr lang="en-US" dirty="0" err="1" smtClean="0">
                <a:solidFill>
                  <a:srgbClr val="000000"/>
                </a:solidFill>
              </a:rPr>
              <a:t>lucian</a:t>
            </a:r>
            <a:r>
              <a:rPr lang="en-US" dirty="0" smtClean="0">
                <a:solidFill>
                  <a:srgbClr val="000000"/>
                </a:solidFill>
              </a:rPr>
              <a:t>” </a:t>
            </a:r>
            <a:r>
              <a:rPr lang="en-US" dirty="0">
                <a:solidFill>
                  <a:srgbClr val="000000"/>
                </a:solidFill>
              </a:rPr>
              <a:t>mantras and (optionally, but necessary on recording days) 80 </a:t>
            </a:r>
            <a:r>
              <a:rPr lang="en-US" dirty="0" smtClean="0">
                <a:solidFill>
                  <a:srgbClr val="000000"/>
                </a:solidFill>
              </a:rPr>
              <a:t>“green” sutras</a:t>
            </a:r>
            <a:r>
              <a:rPr lang="en-US" dirty="0">
                <a:solidFill>
                  <a:srgbClr val="000000"/>
                </a:solidFill>
              </a:rPr>
              <a:t>, OR</a:t>
            </a:r>
          </a:p>
          <a:p>
            <a:pPr lvl="1"/>
            <a:r>
              <a:rPr lang="en-US" b="1" dirty="0" smtClean="0">
                <a:solidFill>
                  <a:srgbClr val="000000"/>
                </a:solidFill>
              </a:rPr>
              <a:t>“</a:t>
            </a:r>
            <a:r>
              <a:rPr lang="en-US" b="1" dirty="0" err="1" smtClean="0">
                <a:solidFill>
                  <a:srgbClr val="000000"/>
                </a:solidFill>
              </a:rPr>
              <a:t>lucian</a:t>
            </a:r>
            <a:r>
              <a:rPr lang="en-US" b="1" dirty="0" smtClean="0">
                <a:solidFill>
                  <a:srgbClr val="000000"/>
                </a:solidFill>
              </a:rPr>
              <a:t>” </a:t>
            </a:r>
            <a:r>
              <a:rPr lang="en-US" b="1" dirty="0">
                <a:solidFill>
                  <a:srgbClr val="000000"/>
                </a:solidFill>
              </a:rPr>
              <a:t>for 20 minutes twice per day and (optionally, but necessary on recording days) </a:t>
            </a:r>
            <a:r>
              <a:rPr lang="en-US" b="1" dirty="0" smtClean="0">
                <a:solidFill>
                  <a:srgbClr val="000000"/>
                </a:solidFill>
              </a:rPr>
              <a:t>“green” </a:t>
            </a:r>
            <a:r>
              <a:rPr lang="en-US" b="1" dirty="0">
                <a:solidFill>
                  <a:srgbClr val="000000"/>
                </a:solidFill>
              </a:rPr>
              <a:t>for 20 minutes twice per day</a:t>
            </a:r>
            <a:r>
              <a:rPr lang="en-US" b="1" dirty="0" smtClean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14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xmlns:p14="http://schemas.microsoft.com/office/powerpoint/2010/main" spd="slow" advClick="0" advTm="12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Aim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The aim is to </a:t>
            </a:r>
            <a:r>
              <a:rPr lang="en-US" b="1" dirty="0">
                <a:solidFill>
                  <a:srgbClr val="000000"/>
                </a:solidFill>
              </a:rPr>
              <a:t>think of 50 </a:t>
            </a:r>
            <a:r>
              <a:rPr lang="en-US" b="1" dirty="0" err="1">
                <a:solidFill>
                  <a:srgbClr val="000000"/>
                </a:solidFill>
              </a:rPr>
              <a:t>breasonings</a:t>
            </a:r>
            <a:r>
              <a:rPr lang="en-US" b="1" dirty="0">
                <a:solidFill>
                  <a:srgbClr val="000000"/>
                </a:solidFill>
              </a:rPr>
              <a:t> (</a:t>
            </a:r>
            <a:r>
              <a:rPr lang="en-US" b="1" dirty="0"/>
              <a:t>objects’ X, Y and Z dimensions) </a:t>
            </a:r>
            <a:r>
              <a:rPr lang="en-US" b="1" dirty="0">
                <a:solidFill>
                  <a:srgbClr val="000000"/>
                </a:solidFill>
              </a:rPr>
              <a:t>per second when </a:t>
            </a:r>
            <a:r>
              <a:rPr lang="en-US" b="1" dirty="0" err="1">
                <a:solidFill>
                  <a:srgbClr val="000000"/>
                </a:solidFill>
              </a:rPr>
              <a:t>practising</a:t>
            </a:r>
            <a:r>
              <a:rPr lang="en-US" b="1" dirty="0">
                <a:solidFill>
                  <a:srgbClr val="000000"/>
                </a:solidFill>
              </a:rPr>
              <a:t> the mantra and sutra in meditation.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026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Aim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The aim is to </a:t>
            </a:r>
            <a:r>
              <a:rPr lang="en-US" dirty="0">
                <a:solidFill>
                  <a:srgbClr val="000000"/>
                </a:solidFill>
              </a:rPr>
              <a:t>think of 50 </a:t>
            </a:r>
            <a:r>
              <a:rPr lang="en-US" dirty="0" err="1">
                <a:solidFill>
                  <a:srgbClr val="000000"/>
                </a:solidFill>
              </a:rPr>
              <a:t>breasonings</a:t>
            </a:r>
            <a:r>
              <a:rPr lang="en-US" dirty="0">
                <a:solidFill>
                  <a:srgbClr val="000000"/>
                </a:solidFill>
              </a:rPr>
              <a:t> (</a:t>
            </a:r>
            <a:r>
              <a:rPr lang="en-US" dirty="0"/>
              <a:t>objects’ X, Y and Z dimensions) </a:t>
            </a:r>
            <a:r>
              <a:rPr lang="en-US" dirty="0">
                <a:solidFill>
                  <a:srgbClr val="000000"/>
                </a:solidFill>
              </a:rPr>
              <a:t>per second when </a:t>
            </a:r>
            <a:r>
              <a:rPr lang="en-US" dirty="0" err="1">
                <a:solidFill>
                  <a:srgbClr val="000000"/>
                </a:solidFill>
              </a:rPr>
              <a:t>practising</a:t>
            </a:r>
            <a:r>
              <a:rPr lang="en-US" dirty="0">
                <a:solidFill>
                  <a:srgbClr val="000000"/>
                </a:solidFill>
              </a:rPr>
              <a:t> the mantra and sutra in meditation.</a:t>
            </a:r>
          </a:p>
          <a:p>
            <a:r>
              <a:rPr lang="en-US" b="1" dirty="0" smtClean="0">
                <a:solidFill>
                  <a:srgbClr val="000000"/>
                </a:solidFill>
              </a:rPr>
              <a:t>Meditation protects your health from e.g. cell differences after non-trained days by giving you 50 As worth of </a:t>
            </a:r>
            <a:r>
              <a:rPr lang="en-US" b="1" dirty="0" err="1" smtClean="0">
                <a:solidFill>
                  <a:srgbClr val="000000"/>
                </a:solidFill>
              </a:rPr>
              <a:t>breasonings</a:t>
            </a:r>
            <a:r>
              <a:rPr lang="en-US" b="1" dirty="0" smtClean="0">
                <a:solidFill>
                  <a:srgbClr val="000000"/>
                </a:solidFill>
              </a:rPr>
              <a:t> (80 </a:t>
            </a:r>
            <a:r>
              <a:rPr lang="en-US" b="1" dirty="0" err="1" smtClean="0">
                <a:solidFill>
                  <a:srgbClr val="000000"/>
                </a:solidFill>
              </a:rPr>
              <a:t>breasonings</a:t>
            </a:r>
            <a:r>
              <a:rPr lang="en-US" b="1" dirty="0" smtClean="0">
                <a:solidFill>
                  <a:srgbClr val="000000"/>
                </a:solidFill>
              </a:rPr>
              <a:t>) per technique per day, which protects you by connecting you with 50 As of training, where 50 As is the minimum amount of training needed to protect you.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359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Given </a:t>
            </a:r>
            <a:r>
              <a:rPr lang="en-US" b="1" dirty="0" smtClean="0"/>
              <a:t>the following 50 groups of </a:t>
            </a:r>
            <a:r>
              <a:rPr lang="en-US" b="1" dirty="0" err="1" smtClean="0"/>
              <a:t>breasonings</a:t>
            </a:r>
            <a:r>
              <a:rPr lang="en-US" b="1" dirty="0"/>
              <a:t> </a:t>
            </a:r>
            <a:r>
              <a:rPr lang="en-US" b="1" dirty="0" smtClean="0"/>
              <a:t>in </a:t>
            </a:r>
            <a:r>
              <a:rPr lang="en-US" b="1" dirty="0" err="1" smtClean="0"/>
              <a:t>centimetres</a:t>
            </a:r>
            <a:r>
              <a:rPr lang="en-US" b="1" dirty="0" smtClean="0"/>
              <a:t>,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51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xmlns:p14="http://schemas.microsoft.com/office/powerpoint/2010/main" spd="slow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Given </a:t>
            </a:r>
            <a:r>
              <a:rPr lang="en-US" dirty="0" smtClean="0"/>
              <a:t>the following 50 groups of </a:t>
            </a:r>
            <a:r>
              <a:rPr lang="en-US" dirty="0" err="1" smtClean="0"/>
              <a:t>breasonings</a:t>
            </a:r>
            <a:r>
              <a:rPr lang="en-US" dirty="0"/>
              <a:t> </a:t>
            </a:r>
            <a:r>
              <a:rPr lang="en-US" dirty="0" smtClean="0"/>
              <a:t>in </a:t>
            </a:r>
            <a:r>
              <a:rPr lang="en-US" dirty="0" err="1" smtClean="0"/>
              <a:t>centimetres</a:t>
            </a:r>
            <a:r>
              <a:rPr lang="en-US" dirty="0" smtClean="0"/>
              <a:t>,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LISTEN TO </a:t>
            </a:r>
            <a:r>
              <a:rPr lang="en-US" b="1" dirty="0" smtClean="0"/>
              <a:t>the objects’ </a:t>
            </a:r>
            <a:r>
              <a:rPr lang="en-US" b="1" dirty="0" smtClean="0"/>
              <a:t>dimensions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115" y="2676292"/>
            <a:ext cx="2108846" cy="15821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0286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xmlns:p14="http://schemas.microsoft.com/office/powerpoint/2010/main" spd="slow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Given </a:t>
            </a:r>
            <a:r>
              <a:rPr lang="en-US" dirty="0" smtClean="0"/>
              <a:t>the following 50 groups of </a:t>
            </a:r>
            <a:r>
              <a:rPr lang="en-US" dirty="0" err="1" smtClean="0"/>
              <a:t>breasonings</a:t>
            </a:r>
            <a:r>
              <a:rPr lang="en-US" dirty="0"/>
              <a:t> </a:t>
            </a:r>
            <a:r>
              <a:rPr lang="en-US" dirty="0" smtClean="0"/>
              <a:t>in </a:t>
            </a:r>
            <a:r>
              <a:rPr lang="en-US" dirty="0" err="1" smtClean="0"/>
              <a:t>centimetres</a:t>
            </a:r>
            <a:r>
              <a:rPr lang="en-US" dirty="0" smtClean="0"/>
              <a:t>,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LISTEN TO </a:t>
            </a:r>
            <a:r>
              <a:rPr lang="en-US" dirty="0" smtClean="0"/>
              <a:t>the objects’ </a:t>
            </a:r>
            <a:r>
              <a:rPr lang="en-US" dirty="0" smtClean="0"/>
              <a:t>dimensions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SAY</a:t>
            </a:r>
            <a:r>
              <a:rPr lang="en-US" dirty="0" smtClean="0">
                <a:solidFill>
                  <a:srgbClr val="008000"/>
                </a:solidFill>
              </a:rPr>
              <a:t> </a:t>
            </a:r>
            <a:r>
              <a:rPr lang="en-US" b="1" dirty="0" smtClean="0"/>
              <a:t>(out loud, </a:t>
            </a:r>
            <a:r>
              <a:rPr lang="en-US" b="1" dirty="0" smtClean="0"/>
              <a:t>quickly) the 5 </a:t>
            </a:r>
            <a:r>
              <a:rPr lang="en-US" b="1" dirty="0" smtClean="0"/>
              <a:t>objects’ dimensions in </a:t>
            </a:r>
            <a:r>
              <a:rPr lang="en-US" b="1" dirty="0" smtClean="0"/>
              <a:t>5 </a:t>
            </a:r>
            <a:r>
              <a:rPr lang="en-US" b="1" dirty="0" smtClean="0"/>
              <a:t>seconds, NOT </a:t>
            </a:r>
            <a:r>
              <a:rPr lang="en-US" b="1" dirty="0"/>
              <a:t>INCLUDING their </a:t>
            </a:r>
            <a:r>
              <a:rPr lang="en-US" b="1" dirty="0" smtClean="0"/>
              <a:t>names.</a:t>
            </a:r>
            <a:endParaRPr lang="en-US" b="1" dirty="0" smtClean="0">
              <a:solidFill>
                <a:srgbClr val="008000"/>
              </a:solidFill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115" y="2676292"/>
            <a:ext cx="2108846" cy="15821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0640" y="2676292"/>
            <a:ext cx="2106086" cy="15821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6043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xmlns:p14="http://schemas.microsoft.com/office/powerpoint/2010/main" spd="slow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polyhedron	5 5 5</a:t>
            </a:r>
            <a:br>
              <a:rPr lang="en-AU" dirty="0" smtClean="0"/>
            </a:br>
            <a:r>
              <a:rPr lang="en-AU" dirty="0" smtClean="0"/>
              <a:t>flat bowl	20 20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pea	0.5 0.5 0.5</a:t>
            </a:r>
            <a:br>
              <a:rPr lang="en-AU" dirty="0" smtClean="0"/>
            </a:br>
            <a:r>
              <a:rPr lang="en-AU" dirty="0" smtClean="0"/>
              <a:t>mitten	20 10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margarine</a:t>
            </a:r>
            <a:r>
              <a:rPr lang="en-US" dirty="0"/>
              <a:t>	</a:t>
            </a:r>
            <a:r>
              <a:rPr lang="en-US" dirty="0" smtClean="0"/>
              <a:t>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r>
              <a:rPr lang="en-US" sz="4000" b="1" dirty="0" smtClean="0"/>
              <a:t> </a:t>
            </a:r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38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xmlns:p14="http://schemas.microsoft.com/office/powerpoint/2010/main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7200" dirty="0" smtClean="0">
              <a:solidFill>
                <a:srgbClr val="008000"/>
              </a:solidFill>
            </a:endParaRPr>
          </a:p>
          <a:p>
            <a:pPr marL="0" indent="0" algn="ctr">
              <a:buNone/>
            </a:pPr>
            <a:r>
              <a:rPr lang="en-US" sz="7200" dirty="0" smtClean="0">
                <a:solidFill>
                  <a:srgbClr val="008000"/>
                </a:solidFill>
              </a:rPr>
              <a:t>Ready in </a:t>
            </a:r>
            <a:r>
              <a:rPr lang="en-US" sz="9600" dirty="0" smtClean="0">
                <a:solidFill>
                  <a:srgbClr val="008000"/>
                </a:solidFill>
              </a:rPr>
              <a:t>5</a:t>
            </a:r>
            <a:r>
              <a:rPr lang="en-US" sz="7200" dirty="0" smtClean="0">
                <a:solidFill>
                  <a:srgbClr val="008000"/>
                </a:solidFill>
              </a:rPr>
              <a:t> seconds</a:t>
            </a:r>
            <a:endParaRPr lang="en-US" sz="72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9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xmlns:p14="http://schemas.microsoft.com/office/powerpoint/2010/main" spd="slow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polyhedron	5 5 5</a:t>
            </a:r>
            <a:br>
              <a:rPr lang="en-AU" dirty="0" smtClean="0"/>
            </a:br>
            <a:r>
              <a:rPr lang="en-AU" dirty="0" smtClean="0"/>
              <a:t>flat bowl	20 20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pea	0.5 0.5 0.5</a:t>
            </a:r>
            <a:br>
              <a:rPr lang="en-AU" dirty="0" smtClean="0"/>
            </a:br>
            <a:r>
              <a:rPr lang="en-AU" dirty="0" smtClean="0"/>
              <a:t>mitten	20 10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margarine</a:t>
            </a:r>
            <a:r>
              <a:rPr lang="en-US" dirty="0"/>
              <a:t>	</a:t>
            </a:r>
            <a:r>
              <a:rPr lang="en-US" dirty="0" smtClean="0"/>
              <a:t>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08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039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77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polyhedron	5 5 5</a:t>
            </a:r>
            <a:br>
              <a:rPr lang="en-AU" dirty="0" smtClean="0"/>
            </a:br>
            <a:r>
              <a:rPr lang="en-AU" dirty="0" smtClean="0"/>
              <a:t>flat bowl	20 20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pea	0.5 0.5 0.5</a:t>
            </a:r>
            <a:br>
              <a:rPr lang="en-AU" dirty="0" smtClean="0"/>
            </a:br>
            <a:r>
              <a:rPr lang="en-AU" dirty="0" smtClean="0"/>
              <a:t>mitten	20 10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margarine</a:t>
            </a:r>
            <a:r>
              <a:rPr lang="en-US" dirty="0"/>
              <a:t>	</a:t>
            </a:r>
            <a:r>
              <a:rPr lang="en-US" dirty="0" smtClean="0"/>
              <a:t>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97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polyhedron	5 5 5</a:t>
            </a:r>
            <a:br>
              <a:rPr lang="en-AU" dirty="0" smtClean="0"/>
            </a:br>
            <a:r>
              <a:rPr lang="en-AU" dirty="0" smtClean="0"/>
              <a:t>flat bowl	20 20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pea	0.5 0.5 0.5</a:t>
            </a:r>
            <a:br>
              <a:rPr lang="en-AU" dirty="0" smtClean="0"/>
            </a:br>
            <a:r>
              <a:rPr lang="en-AU" dirty="0" smtClean="0"/>
              <a:t>mitten	20 10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margarine</a:t>
            </a:r>
            <a:r>
              <a:rPr lang="en-US" dirty="0"/>
              <a:t>	</a:t>
            </a:r>
            <a:r>
              <a:rPr lang="en-US" dirty="0" smtClean="0"/>
              <a:t>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66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polyhedron	5 5 5</a:t>
            </a:r>
            <a:br>
              <a:rPr lang="en-AU" dirty="0" smtClean="0"/>
            </a:br>
            <a:r>
              <a:rPr lang="en-AU" dirty="0" smtClean="0"/>
              <a:t>flat bowl	20 20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pea	0.5 0.5 0.5</a:t>
            </a:r>
            <a:br>
              <a:rPr lang="en-AU" dirty="0" smtClean="0"/>
            </a:br>
            <a:r>
              <a:rPr lang="en-AU" dirty="0" smtClean="0"/>
              <a:t>mitten	20 10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margarine</a:t>
            </a:r>
            <a:r>
              <a:rPr lang="en-US" dirty="0"/>
              <a:t>	</a:t>
            </a:r>
            <a:r>
              <a:rPr lang="en-US" dirty="0" smtClean="0"/>
              <a:t>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90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polyhedron	5 5 5</a:t>
            </a:r>
            <a:br>
              <a:rPr lang="en-AU" dirty="0" smtClean="0"/>
            </a:br>
            <a:r>
              <a:rPr lang="en-AU" dirty="0" smtClean="0"/>
              <a:t>flat bowl	20 20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pea	0.5 0.5 0.5</a:t>
            </a:r>
            <a:br>
              <a:rPr lang="en-AU" dirty="0" smtClean="0"/>
            </a:br>
            <a:r>
              <a:rPr lang="en-AU" dirty="0" smtClean="0"/>
              <a:t>mitten	20 10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margarine</a:t>
            </a:r>
            <a:r>
              <a:rPr lang="en-US" dirty="0"/>
              <a:t>	</a:t>
            </a:r>
            <a:r>
              <a:rPr lang="en-US" dirty="0" smtClean="0"/>
              <a:t>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77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polyhedron	5 5 5</a:t>
            </a:r>
            <a:br>
              <a:rPr lang="en-AU" dirty="0" smtClean="0"/>
            </a:br>
            <a:r>
              <a:rPr lang="en-AU" dirty="0" smtClean="0"/>
              <a:t>flat bowl	20 20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pea	0.5 0.5 0.5</a:t>
            </a:r>
            <a:br>
              <a:rPr lang="en-AU" dirty="0" smtClean="0"/>
            </a:br>
            <a:r>
              <a:rPr lang="en-AU" dirty="0" smtClean="0"/>
              <a:t>mitten	20 10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margarine</a:t>
            </a:r>
            <a:r>
              <a:rPr lang="en-US" dirty="0"/>
              <a:t>	</a:t>
            </a:r>
            <a:r>
              <a:rPr lang="en-US" dirty="0" smtClean="0"/>
              <a:t>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41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polyhedron	5 5 5</a:t>
            </a:r>
            <a:br>
              <a:rPr lang="en-AU" dirty="0" smtClean="0"/>
            </a:br>
            <a:r>
              <a:rPr lang="en-AU" dirty="0" smtClean="0"/>
              <a:t>flat bowl	20 20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pea	0.5 0.5 0.5</a:t>
            </a:r>
            <a:br>
              <a:rPr lang="en-AU" dirty="0" smtClean="0"/>
            </a:br>
            <a:r>
              <a:rPr lang="en-AU" dirty="0" smtClean="0"/>
              <a:t>mitten	20 10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margarine</a:t>
            </a:r>
            <a:r>
              <a:rPr lang="en-US" dirty="0"/>
              <a:t>	</a:t>
            </a:r>
            <a:r>
              <a:rPr lang="en-US" dirty="0" smtClean="0"/>
              <a:t>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2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polyhedron	5 5 5</a:t>
            </a:r>
            <a:br>
              <a:rPr lang="en-AU" dirty="0" smtClean="0"/>
            </a:br>
            <a:r>
              <a:rPr lang="en-AU" dirty="0" smtClean="0"/>
              <a:t>flat bowl	20 20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pea	0.5 0.5 0.5</a:t>
            </a:r>
            <a:br>
              <a:rPr lang="en-AU" dirty="0" smtClean="0"/>
            </a:br>
            <a:r>
              <a:rPr lang="en-AU" dirty="0" smtClean="0"/>
              <a:t>mitten	20 10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margarine</a:t>
            </a:r>
            <a:r>
              <a:rPr lang="en-US" dirty="0"/>
              <a:t>	</a:t>
            </a:r>
            <a:r>
              <a:rPr lang="en-US" dirty="0" smtClean="0"/>
              <a:t>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66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polyhedron	5 5 5</a:t>
            </a:r>
            <a:br>
              <a:rPr lang="en-AU" dirty="0" smtClean="0"/>
            </a:br>
            <a:r>
              <a:rPr lang="en-AU" dirty="0" smtClean="0"/>
              <a:t>flat bowl	20 20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pea	0.5 0.5 0.5</a:t>
            </a:r>
            <a:br>
              <a:rPr lang="en-AU" dirty="0" smtClean="0"/>
            </a:br>
            <a:r>
              <a:rPr lang="en-AU" dirty="0" smtClean="0"/>
              <a:t>mitten	20 10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margarine</a:t>
            </a:r>
            <a:r>
              <a:rPr lang="en-US" dirty="0"/>
              <a:t>	</a:t>
            </a:r>
            <a:r>
              <a:rPr lang="en-US" dirty="0" smtClean="0"/>
              <a:t>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92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polyhedron	5 5 5</a:t>
            </a:r>
            <a:br>
              <a:rPr lang="en-AU" dirty="0" smtClean="0"/>
            </a:br>
            <a:r>
              <a:rPr lang="en-AU" dirty="0" smtClean="0"/>
              <a:t>flat bowl	20 20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pea	0.5 0.5 0.5</a:t>
            </a:r>
            <a:br>
              <a:rPr lang="en-AU" dirty="0" smtClean="0"/>
            </a:br>
            <a:r>
              <a:rPr lang="en-AU" dirty="0" smtClean="0"/>
              <a:t>mitten	20 10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margarine</a:t>
            </a:r>
            <a:r>
              <a:rPr lang="en-US" dirty="0"/>
              <a:t>	</a:t>
            </a:r>
            <a:r>
              <a:rPr lang="en-US" dirty="0" smtClean="0"/>
              <a:t>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66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784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279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100 10 100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200 200 200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5 1 1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10 1 0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blackboard</a:t>
            </a:r>
            <a:r>
              <a:rPr lang="en-US" dirty="0" smtClean="0"/>
              <a:t>	300 10 100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610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917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81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100 10 100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200 200 200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5 1 1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10 1 0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blackboard</a:t>
            </a:r>
            <a:r>
              <a:rPr lang="en-US" dirty="0" smtClean="0"/>
              <a:t>	300 10 100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88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100 10 100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200 200 200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5 1 1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10 1 0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blackboard</a:t>
            </a:r>
            <a:r>
              <a:rPr lang="en-US" dirty="0" smtClean="0"/>
              <a:t>	300 10 100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06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100 10 100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200 200 200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5 1 1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10 1 0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blackboard</a:t>
            </a:r>
            <a:r>
              <a:rPr lang="en-US" dirty="0" smtClean="0"/>
              <a:t>	300 10 100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65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100 10 100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200 200 200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5 1 1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10 1 0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blackboard</a:t>
            </a:r>
            <a:r>
              <a:rPr lang="en-US" dirty="0" smtClean="0"/>
              <a:t>	300 10 100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30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100 10 100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200 200 200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5 1 1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10 1 0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blackboard</a:t>
            </a:r>
            <a:r>
              <a:rPr lang="en-US" dirty="0" smtClean="0"/>
              <a:t>	300 10 100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26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100 10 100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200 200 200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5 1 1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10 1 0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blackboard</a:t>
            </a:r>
            <a:r>
              <a:rPr lang="en-US" dirty="0" smtClean="0"/>
              <a:t>	300 10 100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45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100 10 100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200 200 200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5 1 1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10 1 0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blackboard</a:t>
            </a:r>
            <a:r>
              <a:rPr lang="en-US" dirty="0" smtClean="0"/>
              <a:t>	300 10 100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77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100 10 100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200 200 200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5 1 1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10 1 0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blackboard</a:t>
            </a:r>
            <a:r>
              <a:rPr lang="en-US" dirty="0" smtClean="0"/>
              <a:t>	300 10 100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99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100 10 100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200 200 200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5 1 1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10 1 0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blackboard</a:t>
            </a:r>
            <a:r>
              <a:rPr lang="en-US" dirty="0" smtClean="0"/>
              <a:t>	300 10 100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88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412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855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nb-NO" dirty="0" smtClean="0"/>
              <a:t>letter A	1 2 0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crewmember	50 30 180</a:t>
            </a:r>
            <a:br>
              <a:rPr lang="en-US" dirty="0" smtClean="0"/>
            </a:br>
            <a:r>
              <a:rPr lang="tr-TR" dirty="0" err="1" smtClean="0"/>
              <a:t>airlifter</a:t>
            </a:r>
            <a:r>
              <a:rPr lang="tr-TR" dirty="0" smtClean="0"/>
              <a:t>	50 30 1000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cake	30 30 10</a:t>
            </a:r>
            <a:br>
              <a:rPr lang="en-US" dirty="0" smtClean="0"/>
            </a:br>
            <a:r>
              <a:rPr lang="en-US" dirty="0" smtClean="0"/>
              <a:t>strawberry	1 1 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4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917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81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letter A	1 2 0</a:t>
            </a:r>
            <a:br>
              <a:rPr lang="en-US" dirty="0" smtClean="0"/>
            </a:br>
            <a:r>
              <a:rPr lang="en-US" dirty="0" smtClean="0"/>
              <a:t>crewmember	50 30 180</a:t>
            </a:r>
            <a:br>
              <a:rPr lang="en-US" dirty="0" smtClean="0"/>
            </a:br>
            <a:r>
              <a:rPr lang="en-US" dirty="0" smtClean="0"/>
              <a:t>airlifter	50 30 1000</a:t>
            </a:r>
            <a:br>
              <a:rPr lang="en-US" dirty="0" smtClean="0"/>
            </a:br>
            <a:r>
              <a:rPr lang="en-US" dirty="0" smtClean="0"/>
              <a:t>cake	30 30 10</a:t>
            </a:r>
            <a:br>
              <a:rPr lang="en-US" dirty="0" smtClean="0"/>
            </a:br>
            <a:r>
              <a:rPr lang="en-US" dirty="0" smtClean="0"/>
              <a:t>strawberry	1 1 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64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nb-NO" dirty="0" smtClean="0"/>
              <a:t>letter A	1 2 0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crewmember	50 30 180</a:t>
            </a:r>
            <a:br>
              <a:rPr lang="en-US" dirty="0" smtClean="0"/>
            </a:br>
            <a:r>
              <a:rPr lang="tr-TR" dirty="0" err="1" smtClean="0"/>
              <a:t>airlifter</a:t>
            </a:r>
            <a:r>
              <a:rPr lang="tr-TR" dirty="0" smtClean="0"/>
              <a:t>	50 30 1000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cake	30 30 10</a:t>
            </a:r>
            <a:br>
              <a:rPr lang="en-US" dirty="0" smtClean="0"/>
            </a:br>
            <a:r>
              <a:rPr lang="en-US" dirty="0" smtClean="0"/>
              <a:t>strawberry	1 1 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86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nb-NO" dirty="0" smtClean="0"/>
              <a:t>letter A	1 2 0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crewmember	50 30 180</a:t>
            </a:r>
            <a:br>
              <a:rPr lang="en-US" dirty="0" smtClean="0"/>
            </a:br>
            <a:r>
              <a:rPr lang="tr-TR" dirty="0" err="1" smtClean="0"/>
              <a:t>airlifter</a:t>
            </a:r>
            <a:r>
              <a:rPr lang="tr-TR" dirty="0" smtClean="0"/>
              <a:t>	50 30 1000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cake	30 30 10</a:t>
            </a:r>
            <a:br>
              <a:rPr lang="en-US" dirty="0" smtClean="0"/>
            </a:br>
            <a:r>
              <a:rPr lang="en-US" dirty="0" smtClean="0"/>
              <a:t>strawberry	1 1 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0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nb-NO" dirty="0" smtClean="0"/>
              <a:t>letter A	1 2 0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crewmember	50 30 180</a:t>
            </a:r>
            <a:br>
              <a:rPr lang="en-US" dirty="0" smtClean="0"/>
            </a:br>
            <a:r>
              <a:rPr lang="tr-TR" dirty="0" err="1" smtClean="0"/>
              <a:t>airlifter</a:t>
            </a:r>
            <a:r>
              <a:rPr lang="tr-TR" dirty="0" smtClean="0"/>
              <a:t>	50 30 1000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cake	30 30 10</a:t>
            </a:r>
            <a:br>
              <a:rPr lang="en-US" dirty="0" smtClean="0"/>
            </a:br>
            <a:r>
              <a:rPr lang="en-US" dirty="0" smtClean="0"/>
              <a:t>strawberry	1 1 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23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nb-NO" dirty="0" smtClean="0"/>
              <a:t>letter A	1 2 0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crewmember	50 30 180</a:t>
            </a:r>
            <a:br>
              <a:rPr lang="en-US" dirty="0" smtClean="0"/>
            </a:br>
            <a:r>
              <a:rPr lang="tr-TR" dirty="0" err="1" smtClean="0"/>
              <a:t>airlifter</a:t>
            </a:r>
            <a:r>
              <a:rPr lang="tr-TR" dirty="0" smtClean="0"/>
              <a:t>	50 30 1000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cake	30 30 10</a:t>
            </a:r>
            <a:br>
              <a:rPr lang="en-US" dirty="0" smtClean="0"/>
            </a:br>
            <a:r>
              <a:rPr lang="en-US" dirty="0" smtClean="0"/>
              <a:t>strawberry	1 1 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59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nb-NO" dirty="0" smtClean="0"/>
              <a:t>letter A	1 2 0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crewmember	50 30 180</a:t>
            </a:r>
            <a:br>
              <a:rPr lang="en-US" dirty="0" smtClean="0"/>
            </a:br>
            <a:r>
              <a:rPr lang="tr-TR" dirty="0" err="1" smtClean="0"/>
              <a:t>airlifter</a:t>
            </a:r>
            <a:r>
              <a:rPr lang="tr-TR" dirty="0" smtClean="0"/>
              <a:t>	50 30 1000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cake	30 30 10</a:t>
            </a:r>
            <a:br>
              <a:rPr lang="en-US" dirty="0" smtClean="0"/>
            </a:br>
            <a:r>
              <a:rPr lang="en-US" dirty="0" smtClean="0"/>
              <a:t>strawberry	1 1 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478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nb-NO" dirty="0" smtClean="0"/>
              <a:t>letter A	1 2 0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crewmember	50 30 180</a:t>
            </a:r>
            <a:br>
              <a:rPr lang="en-US" dirty="0" smtClean="0"/>
            </a:br>
            <a:r>
              <a:rPr lang="tr-TR" dirty="0" err="1" smtClean="0"/>
              <a:t>airlifter</a:t>
            </a:r>
            <a:r>
              <a:rPr lang="tr-TR" dirty="0" smtClean="0"/>
              <a:t>	50 30 1000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cake	30 30 10</a:t>
            </a:r>
            <a:br>
              <a:rPr lang="en-US" dirty="0" smtClean="0"/>
            </a:br>
            <a:r>
              <a:rPr lang="en-US" dirty="0" smtClean="0"/>
              <a:t>strawberry	1 1 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99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nb-NO" dirty="0" smtClean="0"/>
              <a:t>letter A	1 2 0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crewmember	50 30 180</a:t>
            </a:r>
            <a:br>
              <a:rPr lang="en-US" dirty="0" smtClean="0"/>
            </a:br>
            <a:r>
              <a:rPr lang="tr-TR" dirty="0" err="1" smtClean="0"/>
              <a:t>airlifter</a:t>
            </a:r>
            <a:r>
              <a:rPr lang="tr-TR" dirty="0" smtClean="0"/>
              <a:t>	50 30 1000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cake	30 30 10</a:t>
            </a:r>
            <a:br>
              <a:rPr lang="en-US" dirty="0" smtClean="0"/>
            </a:br>
            <a:r>
              <a:rPr lang="en-US" dirty="0" smtClean="0"/>
              <a:t>strawberry	1 1 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6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nb-NO" dirty="0" smtClean="0"/>
              <a:t>letter A	1 2 0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crewmember	50 30 180</a:t>
            </a:r>
            <a:br>
              <a:rPr lang="en-US" dirty="0" smtClean="0"/>
            </a:br>
            <a:r>
              <a:rPr lang="tr-TR" dirty="0" err="1" smtClean="0"/>
              <a:t>airlifter</a:t>
            </a:r>
            <a:r>
              <a:rPr lang="tr-TR" dirty="0" smtClean="0"/>
              <a:t>	50 30 1000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cake	30 30 10</a:t>
            </a:r>
            <a:br>
              <a:rPr lang="en-US" dirty="0" smtClean="0"/>
            </a:br>
            <a:r>
              <a:rPr lang="en-US" dirty="0" smtClean="0"/>
              <a:t>strawberry	1 1 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04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41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228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topping	20 20 1</a:t>
            </a:r>
            <a:br>
              <a:rPr lang="en-AU" dirty="0" smtClean="0"/>
            </a:br>
            <a:r>
              <a:rPr lang="en-AU" dirty="0" smtClean="0"/>
              <a:t>slice of pie	10 5 5</a:t>
            </a:r>
            <a:br>
              <a:rPr lang="en-AU" dirty="0" smtClean="0"/>
            </a:br>
            <a:r>
              <a:rPr lang="en-AU" dirty="0" smtClean="0"/>
              <a:t>clothing top	50 20 50</a:t>
            </a:r>
            <a:br>
              <a:rPr lang="en-AU" dirty="0" smtClean="0"/>
            </a:br>
            <a:r>
              <a:rPr lang="en-AU" dirty="0" smtClean="0"/>
              <a:t>rocket	10 10 30</a:t>
            </a:r>
            <a:br>
              <a:rPr lang="en-AU" dirty="0" smtClean="0"/>
            </a:br>
            <a:r>
              <a:rPr lang="en-AU" dirty="0" smtClean="0"/>
              <a:t>letter to friend	30 20 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73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622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2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topping	20 20 1</a:t>
            </a:r>
            <a:br>
              <a:rPr lang="en-AU" dirty="0" smtClean="0"/>
            </a:br>
            <a:r>
              <a:rPr lang="en-AU" dirty="0" smtClean="0"/>
              <a:t>slice of pie	10 5 5</a:t>
            </a:r>
            <a:br>
              <a:rPr lang="en-AU" dirty="0" smtClean="0"/>
            </a:br>
            <a:r>
              <a:rPr lang="en-AU" dirty="0" smtClean="0"/>
              <a:t>clothing top	50 20 50</a:t>
            </a:r>
            <a:br>
              <a:rPr lang="en-AU" dirty="0" smtClean="0"/>
            </a:br>
            <a:r>
              <a:rPr lang="en-AU" dirty="0" smtClean="0"/>
              <a:t>rocket	10 10 30</a:t>
            </a:r>
            <a:br>
              <a:rPr lang="en-AU" dirty="0" smtClean="0"/>
            </a:br>
            <a:r>
              <a:rPr lang="en-AU" dirty="0" smtClean="0"/>
              <a:t>letter to friend	30 20 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21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topping	20 20 1</a:t>
            </a:r>
            <a:br>
              <a:rPr lang="en-AU" dirty="0" smtClean="0"/>
            </a:br>
            <a:r>
              <a:rPr lang="en-AU" dirty="0" smtClean="0"/>
              <a:t>slice of pie	10 5 5</a:t>
            </a:r>
            <a:br>
              <a:rPr lang="en-AU" dirty="0" smtClean="0"/>
            </a:br>
            <a:r>
              <a:rPr lang="en-AU" dirty="0" smtClean="0"/>
              <a:t>clothing top	50 20 50</a:t>
            </a:r>
            <a:br>
              <a:rPr lang="en-AU" dirty="0" smtClean="0"/>
            </a:br>
            <a:r>
              <a:rPr lang="en-AU" dirty="0" smtClean="0"/>
              <a:t>rocket	10 10 30</a:t>
            </a:r>
            <a:br>
              <a:rPr lang="en-AU" dirty="0" smtClean="0"/>
            </a:br>
            <a:r>
              <a:rPr lang="en-AU" dirty="0" smtClean="0"/>
              <a:t>letter to friend	30 20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03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topping	20 20 1</a:t>
            </a:r>
            <a:br>
              <a:rPr lang="en-AU" dirty="0" smtClean="0"/>
            </a:br>
            <a:r>
              <a:rPr lang="en-AU" dirty="0" smtClean="0"/>
              <a:t>slice of pie	10 5 5</a:t>
            </a:r>
            <a:br>
              <a:rPr lang="en-AU" dirty="0" smtClean="0"/>
            </a:br>
            <a:r>
              <a:rPr lang="en-AU" dirty="0" smtClean="0"/>
              <a:t>clothing top	50 20 50</a:t>
            </a:r>
            <a:br>
              <a:rPr lang="en-AU" dirty="0" smtClean="0"/>
            </a:br>
            <a:r>
              <a:rPr lang="en-AU" dirty="0" smtClean="0"/>
              <a:t>rocket	10 10 30</a:t>
            </a:r>
            <a:br>
              <a:rPr lang="en-AU" dirty="0" smtClean="0"/>
            </a:br>
            <a:r>
              <a:rPr lang="en-AU" dirty="0" smtClean="0"/>
              <a:t>letter to friend	30 20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13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topping	20 20 1</a:t>
            </a:r>
            <a:br>
              <a:rPr lang="en-AU" dirty="0" smtClean="0"/>
            </a:br>
            <a:r>
              <a:rPr lang="en-AU" dirty="0" smtClean="0"/>
              <a:t>slice of pie	10 5 5</a:t>
            </a:r>
            <a:br>
              <a:rPr lang="en-AU" dirty="0" smtClean="0"/>
            </a:br>
            <a:r>
              <a:rPr lang="en-AU" dirty="0" smtClean="0"/>
              <a:t>clothing top	50 20 50</a:t>
            </a:r>
            <a:br>
              <a:rPr lang="en-AU" dirty="0" smtClean="0"/>
            </a:br>
            <a:r>
              <a:rPr lang="en-AU" dirty="0" smtClean="0"/>
              <a:t>rocket	10 10 30</a:t>
            </a:r>
            <a:br>
              <a:rPr lang="en-AU" dirty="0" smtClean="0"/>
            </a:br>
            <a:r>
              <a:rPr lang="en-AU" dirty="0" smtClean="0"/>
              <a:t>letter to friend	30 20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48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topping	20 20 1</a:t>
            </a:r>
            <a:br>
              <a:rPr lang="en-AU" dirty="0" smtClean="0"/>
            </a:br>
            <a:r>
              <a:rPr lang="en-AU" dirty="0" smtClean="0"/>
              <a:t>slice of pie	10 5 5</a:t>
            </a:r>
            <a:br>
              <a:rPr lang="en-AU" dirty="0" smtClean="0"/>
            </a:br>
            <a:r>
              <a:rPr lang="en-AU" dirty="0" smtClean="0"/>
              <a:t>clothing top	50 20 50</a:t>
            </a:r>
            <a:br>
              <a:rPr lang="en-AU" dirty="0" smtClean="0"/>
            </a:br>
            <a:r>
              <a:rPr lang="en-AU" dirty="0" smtClean="0"/>
              <a:t>rocket	10 10 30</a:t>
            </a:r>
            <a:br>
              <a:rPr lang="en-AU" dirty="0" smtClean="0"/>
            </a:br>
            <a:r>
              <a:rPr lang="en-AU" dirty="0" smtClean="0"/>
              <a:t>letter to friend	30 20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00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topping	20 20 1</a:t>
            </a:r>
            <a:br>
              <a:rPr lang="en-AU" dirty="0" smtClean="0"/>
            </a:br>
            <a:r>
              <a:rPr lang="en-AU" dirty="0" smtClean="0"/>
              <a:t>slice of pie	10 5 5</a:t>
            </a:r>
            <a:br>
              <a:rPr lang="en-AU" dirty="0" smtClean="0"/>
            </a:br>
            <a:r>
              <a:rPr lang="en-AU" dirty="0" smtClean="0"/>
              <a:t>clothing top	50 20 50</a:t>
            </a:r>
            <a:br>
              <a:rPr lang="en-AU" dirty="0" smtClean="0"/>
            </a:br>
            <a:r>
              <a:rPr lang="en-AU" dirty="0" smtClean="0"/>
              <a:t>rocket	10 10 30</a:t>
            </a:r>
            <a:br>
              <a:rPr lang="en-AU" dirty="0" smtClean="0"/>
            </a:br>
            <a:r>
              <a:rPr lang="en-AU" dirty="0" smtClean="0"/>
              <a:t>letter to friend	30 20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97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topping	20 20 1</a:t>
            </a:r>
            <a:br>
              <a:rPr lang="en-AU" dirty="0" smtClean="0"/>
            </a:br>
            <a:r>
              <a:rPr lang="en-AU" dirty="0" smtClean="0"/>
              <a:t>slice of pie	10 5 5</a:t>
            </a:r>
            <a:br>
              <a:rPr lang="en-AU" dirty="0" smtClean="0"/>
            </a:br>
            <a:r>
              <a:rPr lang="en-AU" dirty="0" smtClean="0"/>
              <a:t>clothing top	50 20 50</a:t>
            </a:r>
            <a:br>
              <a:rPr lang="en-AU" dirty="0" smtClean="0"/>
            </a:br>
            <a:r>
              <a:rPr lang="en-AU" dirty="0" smtClean="0"/>
              <a:t>rocket	10 10 30</a:t>
            </a:r>
            <a:br>
              <a:rPr lang="en-AU" dirty="0" smtClean="0"/>
            </a:br>
            <a:r>
              <a:rPr lang="en-AU" dirty="0" smtClean="0"/>
              <a:t>letter to friend	30 20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93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topping	20 20 1</a:t>
            </a:r>
            <a:br>
              <a:rPr lang="en-AU" dirty="0" smtClean="0"/>
            </a:br>
            <a:r>
              <a:rPr lang="en-AU" dirty="0" smtClean="0"/>
              <a:t>slice of pie	10 5 5</a:t>
            </a:r>
            <a:br>
              <a:rPr lang="en-AU" dirty="0" smtClean="0"/>
            </a:br>
            <a:r>
              <a:rPr lang="en-AU" dirty="0" smtClean="0"/>
              <a:t>clothing top	50 20 50</a:t>
            </a:r>
            <a:br>
              <a:rPr lang="en-AU" dirty="0" smtClean="0"/>
            </a:br>
            <a:r>
              <a:rPr lang="en-AU" dirty="0" smtClean="0"/>
              <a:t>rocket	10 10 30</a:t>
            </a:r>
            <a:br>
              <a:rPr lang="en-AU" dirty="0" smtClean="0"/>
            </a:br>
            <a:r>
              <a:rPr lang="en-AU" dirty="0" smtClean="0"/>
              <a:t>letter to friend	30 20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50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topping	20 20 1</a:t>
            </a:r>
            <a:br>
              <a:rPr lang="en-AU" dirty="0" smtClean="0"/>
            </a:br>
            <a:r>
              <a:rPr lang="en-AU" dirty="0" smtClean="0"/>
              <a:t>slice of pie	10 5 5</a:t>
            </a:r>
            <a:br>
              <a:rPr lang="en-AU" dirty="0" smtClean="0"/>
            </a:br>
            <a:r>
              <a:rPr lang="en-AU" dirty="0" smtClean="0"/>
              <a:t>clothing top	50 20 50</a:t>
            </a:r>
            <a:br>
              <a:rPr lang="en-AU" dirty="0" smtClean="0"/>
            </a:br>
            <a:r>
              <a:rPr lang="en-AU" dirty="0" smtClean="0"/>
              <a:t>rocket	10 10 30</a:t>
            </a:r>
            <a:br>
              <a:rPr lang="en-AU" dirty="0" smtClean="0"/>
            </a:br>
            <a:r>
              <a:rPr lang="en-AU" dirty="0" smtClean="0"/>
              <a:t>letter to friend	30 20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61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83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44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scissors	10 5 1</a:t>
            </a:r>
            <a:br>
              <a:rPr lang="en-AU" dirty="0" smtClean="0"/>
            </a:br>
            <a:r>
              <a:rPr lang="en-AU" dirty="0" smtClean="0"/>
              <a:t>template	3 3 0</a:t>
            </a:r>
            <a:br>
              <a:rPr lang="en-AU" dirty="0" smtClean="0"/>
            </a:br>
            <a:r>
              <a:rPr lang="en-AU" dirty="0" smtClean="0"/>
              <a:t>paper	10 10 0</a:t>
            </a:r>
            <a:br>
              <a:rPr lang="en-AU" dirty="0" smtClean="0"/>
            </a:br>
            <a:r>
              <a:rPr lang="en-AU" dirty="0" smtClean="0"/>
              <a:t>hole in paper	3 5 0</a:t>
            </a:r>
            <a:br>
              <a:rPr lang="en-AU" dirty="0" smtClean="0"/>
            </a:br>
            <a:r>
              <a:rPr lang="en-AU" dirty="0" smtClean="0"/>
              <a:t>paintbrush	10 1 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5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99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720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scissors	10 5 1</a:t>
            </a:r>
            <a:br>
              <a:rPr lang="en-AU" dirty="0" smtClean="0"/>
            </a:br>
            <a:r>
              <a:rPr lang="en-AU" dirty="0" smtClean="0"/>
              <a:t>template	3 3 0</a:t>
            </a:r>
            <a:br>
              <a:rPr lang="en-AU" dirty="0" smtClean="0"/>
            </a:br>
            <a:r>
              <a:rPr lang="en-AU" dirty="0" smtClean="0"/>
              <a:t>paper	10 10 0</a:t>
            </a:r>
            <a:br>
              <a:rPr lang="en-AU" dirty="0" smtClean="0"/>
            </a:br>
            <a:r>
              <a:rPr lang="en-AU" dirty="0" smtClean="0"/>
              <a:t>hole in paper	3 5 0</a:t>
            </a:r>
            <a:br>
              <a:rPr lang="en-AU" dirty="0" smtClean="0"/>
            </a:br>
            <a:r>
              <a:rPr lang="en-AU" dirty="0" smtClean="0"/>
              <a:t>paintbrush	10 1 1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86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scissors	10 5 1</a:t>
            </a:r>
            <a:br>
              <a:rPr lang="en-AU" dirty="0" smtClean="0"/>
            </a:br>
            <a:r>
              <a:rPr lang="en-AU" dirty="0" smtClean="0"/>
              <a:t>template	3 3 0</a:t>
            </a:r>
            <a:br>
              <a:rPr lang="en-AU" dirty="0" smtClean="0"/>
            </a:br>
            <a:r>
              <a:rPr lang="en-AU" dirty="0" smtClean="0"/>
              <a:t>paper	10 10 0</a:t>
            </a:r>
            <a:br>
              <a:rPr lang="en-AU" dirty="0" smtClean="0"/>
            </a:br>
            <a:r>
              <a:rPr lang="en-AU" dirty="0" smtClean="0"/>
              <a:t>hole in paper	3 5 0</a:t>
            </a:r>
            <a:br>
              <a:rPr lang="en-AU" dirty="0" smtClean="0"/>
            </a:br>
            <a:r>
              <a:rPr lang="en-AU" dirty="0" smtClean="0"/>
              <a:t>paintbrush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16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scissors	10 5 1</a:t>
            </a:r>
            <a:br>
              <a:rPr lang="en-AU" dirty="0" smtClean="0"/>
            </a:br>
            <a:r>
              <a:rPr lang="en-AU" dirty="0" smtClean="0"/>
              <a:t>template	3 3 0</a:t>
            </a:r>
            <a:br>
              <a:rPr lang="en-AU" dirty="0" smtClean="0"/>
            </a:br>
            <a:r>
              <a:rPr lang="en-AU" dirty="0" smtClean="0"/>
              <a:t>paper	10 10 0</a:t>
            </a:r>
            <a:br>
              <a:rPr lang="en-AU" dirty="0" smtClean="0"/>
            </a:br>
            <a:r>
              <a:rPr lang="en-AU" dirty="0" smtClean="0"/>
              <a:t>hole in paper	3 5 0</a:t>
            </a:r>
            <a:br>
              <a:rPr lang="en-AU" dirty="0" smtClean="0"/>
            </a:br>
            <a:r>
              <a:rPr lang="en-AU" dirty="0" smtClean="0"/>
              <a:t>paintbrush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40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scissors	10 5 1</a:t>
            </a:r>
            <a:br>
              <a:rPr lang="en-AU" dirty="0" smtClean="0"/>
            </a:br>
            <a:r>
              <a:rPr lang="en-AU" dirty="0" smtClean="0"/>
              <a:t>template	3 3 0</a:t>
            </a:r>
            <a:br>
              <a:rPr lang="en-AU" dirty="0" smtClean="0"/>
            </a:br>
            <a:r>
              <a:rPr lang="en-AU" dirty="0" smtClean="0"/>
              <a:t>paper	10 10 0</a:t>
            </a:r>
            <a:br>
              <a:rPr lang="en-AU" dirty="0" smtClean="0"/>
            </a:br>
            <a:r>
              <a:rPr lang="en-AU" dirty="0" smtClean="0"/>
              <a:t>hole in paper	3 5 0</a:t>
            </a:r>
            <a:br>
              <a:rPr lang="en-AU" dirty="0" smtClean="0"/>
            </a:br>
            <a:r>
              <a:rPr lang="en-AU" dirty="0" smtClean="0"/>
              <a:t>paintbrush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12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scissors	10 5 1</a:t>
            </a:r>
            <a:br>
              <a:rPr lang="en-AU" dirty="0" smtClean="0"/>
            </a:br>
            <a:r>
              <a:rPr lang="en-AU" dirty="0" smtClean="0"/>
              <a:t>template	3 3 0</a:t>
            </a:r>
            <a:br>
              <a:rPr lang="en-AU" dirty="0" smtClean="0"/>
            </a:br>
            <a:r>
              <a:rPr lang="en-AU" dirty="0" smtClean="0"/>
              <a:t>paper	10 10 0</a:t>
            </a:r>
            <a:br>
              <a:rPr lang="en-AU" dirty="0" smtClean="0"/>
            </a:br>
            <a:r>
              <a:rPr lang="en-AU" dirty="0" smtClean="0"/>
              <a:t>hole in paper	3 5 0</a:t>
            </a:r>
            <a:br>
              <a:rPr lang="en-AU" dirty="0" smtClean="0"/>
            </a:br>
            <a:r>
              <a:rPr lang="en-AU" dirty="0" smtClean="0"/>
              <a:t>paintbrush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29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scissors	10 5 1</a:t>
            </a:r>
            <a:br>
              <a:rPr lang="en-AU" dirty="0" smtClean="0"/>
            </a:br>
            <a:r>
              <a:rPr lang="en-AU" dirty="0" smtClean="0"/>
              <a:t>template	3 3 0</a:t>
            </a:r>
            <a:br>
              <a:rPr lang="en-AU" dirty="0" smtClean="0"/>
            </a:br>
            <a:r>
              <a:rPr lang="en-AU" dirty="0" smtClean="0"/>
              <a:t>paper	10 10 0</a:t>
            </a:r>
            <a:br>
              <a:rPr lang="en-AU" dirty="0" smtClean="0"/>
            </a:br>
            <a:r>
              <a:rPr lang="en-AU" dirty="0" smtClean="0"/>
              <a:t>hole in paper	3 5 0</a:t>
            </a:r>
            <a:br>
              <a:rPr lang="en-AU" dirty="0" smtClean="0"/>
            </a:br>
            <a:r>
              <a:rPr lang="en-AU" dirty="0" smtClean="0"/>
              <a:t>paintbrush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25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scissors	10 5 1</a:t>
            </a:r>
            <a:br>
              <a:rPr lang="en-AU" dirty="0" smtClean="0"/>
            </a:br>
            <a:r>
              <a:rPr lang="en-AU" dirty="0" smtClean="0"/>
              <a:t>template	3 3 0</a:t>
            </a:r>
            <a:br>
              <a:rPr lang="en-AU" dirty="0" smtClean="0"/>
            </a:br>
            <a:r>
              <a:rPr lang="en-AU" dirty="0" smtClean="0"/>
              <a:t>paper	10 10 0</a:t>
            </a:r>
            <a:br>
              <a:rPr lang="en-AU" dirty="0" smtClean="0"/>
            </a:br>
            <a:r>
              <a:rPr lang="en-AU" dirty="0" smtClean="0"/>
              <a:t>hole in paper	3 5 0</a:t>
            </a:r>
            <a:br>
              <a:rPr lang="en-AU" dirty="0" smtClean="0"/>
            </a:br>
            <a:r>
              <a:rPr lang="en-AU" dirty="0" smtClean="0"/>
              <a:t>paintbrush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20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scissors	10 5 1</a:t>
            </a:r>
            <a:br>
              <a:rPr lang="en-AU" dirty="0" smtClean="0"/>
            </a:br>
            <a:r>
              <a:rPr lang="en-AU" dirty="0" smtClean="0"/>
              <a:t>template	3 3 0</a:t>
            </a:r>
            <a:br>
              <a:rPr lang="en-AU" dirty="0" smtClean="0"/>
            </a:br>
            <a:r>
              <a:rPr lang="en-AU" dirty="0" smtClean="0"/>
              <a:t>paper	10 10 0</a:t>
            </a:r>
            <a:br>
              <a:rPr lang="en-AU" dirty="0" smtClean="0"/>
            </a:br>
            <a:r>
              <a:rPr lang="en-AU" dirty="0" smtClean="0"/>
              <a:t>hole in paper	3 5 0</a:t>
            </a:r>
            <a:br>
              <a:rPr lang="en-AU" dirty="0" smtClean="0"/>
            </a:br>
            <a:r>
              <a:rPr lang="en-AU" dirty="0" smtClean="0"/>
              <a:t>paintbrush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49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scissors	10 5 1</a:t>
            </a:r>
            <a:br>
              <a:rPr lang="en-AU" dirty="0" smtClean="0"/>
            </a:br>
            <a:r>
              <a:rPr lang="en-AU" dirty="0" smtClean="0"/>
              <a:t>template	3 3 0</a:t>
            </a:r>
            <a:br>
              <a:rPr lang="en-AU" dirty="0" smtClean="0"/>
            </a:br>
            <a:r>
              <a:rPr lang="en-AU" dirty="0" smtClean="0"/>
              <a:t>paper	10 10 0</a:t>
            </a:r>
            <a:br>
              <a:rPr lang="en-AU" dirty="0" smtClean="0"/>
            </a:br>
            <a:r>
              <a:rPr lang="en-AU" dirty="0" smtClean="0"/>
              <a:t>hole in paper	3 5 0</a:t>
            </a:r>
            <a:br>
              <a:rPr lang="en-AU" dirty="0" smtClean="0"/>
            </a:br>
            <a:r>
              <a:rPr lang="en-AU" dirty="0" smtClean="0"/>
              <a:t>paintbrush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3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664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456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p</a:t>
            </a:r>
            <a:r>
              <a:rPr lang="en-AU" dirty="0" smtClean="0"/>
              <a:t>lane	20 10 5</a:t>
            </a:r>
            <a:br>
              <a:rPr lang="en-AU" dirty="0" smtClean="0"/>
            </a:br>
            <a:r>
              <a:rPr lang="en-AU" dirty="0" smtClean="0"/>
              <a:t>candle	1 1 20</a:t>
            </a:r>
            <a:br>
              <a:rPr lang="en-AU" dirty="0" smtClean="0"/>
            </a:br>
            <a:r>
              <a:rPr lang="en-AU" dirty="0" smtClean="0"/>
              <a:t>candle holder	2 2 10</a:t>
            </a:r>
            <a:br>
              <a:rPr lang="en-AU" dirty="0" smtClean="0"/>
            </a:br>
            <a:r>
              <a:rPr lang="en-AU" dirty="0" smtClean="0"/>
              <a:t>match	5 0.1 0.1</a:t>
            </a:r>
            <a:br>
              <a:rPr lang="en-AU" dirty="0" smtClean="0"/>
            </a:br>
            <a:r>
              <a:rPr lang="en-AU" dirty="0" smtClean="0"/>
              <a:t>flip book	5 5 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79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xmlns:p14="http://schemas.microsoft.com/office/powerpoint/2010/main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21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19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p</a:t>
            </a:r>
            <a:r>
              <a:rPr lang="en-AU" dirty="0" smtClean="0"/>
              <a:t>lane	20 10 5</a:t>
            </a:r>
            <a:br>
              <a:rPr lang="en-AU" dirty="0" smtClean="0"/>
            </a:br>
            <a:r>
              <a:rPr lang="en-AU" dirty="0" smtClean="0"/>
              <a:t>candle	1 1 20</a:t>
            </a:r>
            <a:br>
              <a:rPr lang="en-AU" dirty="0" smtClean="0"/>
            </a:br>
            <a:r>
              <a:rPr lang="en-AU" dirty="0" smtClean="0"/>
              <a:t>candle holder	2 2 10</a:t>
            </a:r>
            <a:br>
              <a:rPr lang="en-AU" dirty="0" smtClean="0"/>
            </a:br>
            <a:r>
              <a:rPr lang="en-AU" dirty="0" smtClean="0"/>
              <a:t>match	5 0.1 0.1</a:t>
            </a:r>
            <a:br>
              <a:rPr lang="en-AU" dirty="0" smtClean="0"/>
            </a:br>
            <a:r>
              <a:rPr lang="en-AU" dirty="0" smtClean="0"/>
              <a:t>flip book	5 5 1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30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p</a:t>
            </a:r>
            <a:r>
              <a:rPr lang="en-AU" dirty="0" smtClean="0"/>
              <a:t>lane	20 10 5</a:t>
            </a:r>
            <a:br>
              <a:rPr lang="en-AU" dirty="0" smtClean="0"/>
            </a:br>
            <a:r>
              <a:rPr lang="en-AU" dirty="0" smtClean="0"/>
              <a:t>candle	1 1 20</a:t>
            </a:r>
            <a:br>
              <a:rPr lang="en-AU" dirty="0" smtClean="0"/>
            </a:br>
            <a:r>
              <a:rPr lang="en-AU" dirty="0" smtClean="0"/>
              <a:t>candle holder	2 2 10</a:t>
            </a:r>
            <a:br>
              <a:rPr lang="en-AU" dirty="0" smtClean="0"/>
            </a:br>
            <a:r>
              <a:rPr lang="en-AU" dirty="0" smtClean="0"/>
              <a:t>match	5 0.1 0.1</a:t>
            </a:r>
            <a:br>
              <a:rPr lang="en-AU" dirty="0" smtClean="0"/>
            </a:br>
            <a:r>
              <a:rPr lang="en-AU" dirty="0" smtClean="0"/>
              <a:t>flip book	5 5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61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p</a:t>
            </a:r>
            <a:r>
              <a:rPr lang="en-AU" dirty="0" smtClean="0"/>
              <a:t>lane	20 10 5</a:t>
            </a:r>
            <a:br>
              <a:rPr lang="en-AU" dirty="0" smtClean="0"/>
            </a:br>
            <a:r>
              <a:rPr lang="en-AU" dirty="0" smtClean="0"/>
              <a:t>candle	1 1 20</a:t>
            </a:r>
            <a:br>
              <a:rPr lang="en-AU" dirty="0" smtClean="0"/>
            </a:br>
            <a:r>
              <a:rPr lang="en-AU" dirty="0" smtClean="0"/>
              <a:t>candle holder	2 2 10</a:t>
            </a:r>
            <a:br>
              <a:rPr lang="en-AU" dirty="0" smtClean="0"/>
            </a:br>
            <a:r>
              <a:rPr lang="en-AU" dirty="0" smtClean="0"/>
              <a:t>match	5 0.1 0.1</a:t>
            </a:r>
            <a:br>
              <a:rPr lang="en-AU" dirty="0" smtClean="0"/>
            </a:br>
            <a:r>
              <a:rPr lang="en-AU" dirty="0" smtClean="0"/>
              <a:t>flip book	5 5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08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p</a:t>
            </a:r>
            <a:r>
              <a:rPr lang="en-AU" dirty="0" smtClean="0"/>
              <a:t>lane	20 10 5</a:t>
            </a:r>
            <a:br>
              <a:rPr lang="en-AU" dirty="0" smtClean="0"/>
            </a:br>
            <a:r>
              <a:rPr lang="en-AU" dirty="0" smtClean="0"/>
              <a:t>candle	1 1 20</a:t>
            </a:r>
            <a:br>
              <a:rPr lang="en-AU" dirty="0" smtClean="0"/>
            </a:br>
            <a:r>
              <a:rPr lang="en-AU" dirty="0" smtClean="0"/>
              <a:t>candle holder	2 2 10</a:t>
            </a:r>
            <a:br>
              <a:rPr lang="en-AU" dirty="0" smtClean="0"/>
            </a:br>
            <a:r>
              <a:rPr lang="en-AU" dirty="0" smtClean="0"/>
              <a:t>match	5 0.1 0.1</a:t>
            </a:r>
            <a:br>
              <a:rPr lang="en-AU" dirty="0" smtClean="0"/>
            </a:br>
            <a:r>
              <a:rPr lang="en-AU" dirty="0" smtClean="0"/>
              <a:t>flip book	5 5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70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p</a:t>
            </a:r>
            <a:r>
              <a:rPr lang="en-AU" dirty="0" smtClean="0"/>
              <a:t>lane	20 10 5</a:t>
            </a:r>
            <a:br>
              <a:rPr lang="en-AU" dirty="0" smtClean="0"/>
            </a:br>
            <a:r>
              <a:rPr lang="en-AU" dirty="0" smtClean="0"/>
              <a:t>candle	1 1 20</a:t>
            </a:r>
            <a:br>
              <a:rPr lang="en-AU" dirty="0" smtClean="0"/>
            </a:br>
            <a:r>
              <a:rPr lang="en-AU" dirty="0" smtClean="0"/>
              <a:t>candle holder	2 2 10</a:t>
            </a:r>
            <a:br>
              <a:rPr lang="en-AU" dirty="0" smtClean="0"/>
            </a:br>
            <a:r>
              <a:rPr lang="en-AU" dirty="0" smtClean="0"/>
              <a:t>match	5 0.1 0.1</a:t>
            </a:r>
            <a:br>
              <a:rPr lang="en-AU" dirty="0" smtClean="0"/>
            </a:br>
            <a:r>
              <a:rPr lang="en-AU" dirty="0" smtClean="0"/>
              <a:t>flip book	5 5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79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p</a:t>
            </a:r>
            <a:r>
              <a:rPr lang="en-AU" dirty="0" smtClean="0"/>
              <a:t>lane	20 10 5</a:t>
            </a:r>
            <a:br>
              <a:rPr lang="en-AU" dirty="0" smtClean="0"/>
            </a:br>
            <a:r>
              <a:rPr lang="en-AU" dirty="0" smtClean="0"/>
              <a:t>candle	1 1 20</a:t>
            </a:r>
            <a:br>
              <a:rPr lang="en-AU" dirty="0" smtClean="0"/>
            </a:br>
            <a:r>
              <a:rPr lang="en-AU" dirty="0" smtClean="0"/>
              <a:t>candle holder	2 2 10</a:t>
            </a:r>
            <a:br>
              <a:rPr lang="en-AU" dirty="0" smtClean="0"/>
            </a:br>
            <a:r>
              <a:rPr lang="en-AU" dirty="0" smtClean="0"/>
              <a:t>match	5 0.1 0.1</a:t>
            </a:r>
            <a:br>
              <a:rPr lang="en-AU" dirty="0" smtClean="0"/>
            </a:br>
            <a:r>
              <a:rPr lang="en-AU" dirty="0" smtClean="0"/>
              <a:t>flip book	5 5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9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p</a:t>
            </a:r>
            <a:r>
              <a:rPr lang="en-AU" dirty="0" smtClean="0"/>
              <a:t>lane	20 10 5</a:t>
            </a:r>
            <a:br>
              <a:rPr lang="en-AU" dirty="0" smtClean="0"/>
            </a:br>
            <a:r>
              <a:rPr lang="en-AU" dirty="0" smtClean="0"/>
              <a:t>candle	1 1 20</a:t>
            </a:r>
            <a:br>
              <a:rPr lang="en-AU" dirty="0" smtClean="0"/>
            </a:br>
            <a:r>
              <a:rPr lang="en-AU" dirty="0" smtClean="0"/>
              <a:t>candle holder	2 2 10</a:t>
            </a:r>
            <a:br>
              <a:rPr lang="en-AU" dirty="0" smtClean="0"/>
            </a:br>
            <a:r>
              <a:rPr lang="en-AU" dirty="0" smtClean="0"/>
              <a:t>match	5 0.1 0.1</a:t>
            </a:r>
            <a:br>
              <a:rPr lang="en-AU" dirty="0" smtClean="0"/>
            </a:br>
            <a:r>
              <a:rPr lang="en-AU" dirty="0" smtClean="0"/>
              <a:t>flip book	5 5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74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p</a:t>
            </a:r>
            <a:r>
              <a:rPr lang="en-AU" dirty="0" smtClean="0"/>
              <a:t>lane	20 10 5</a:t>
            </a:r>
            <a:br>
              <a:rPr lang="en-AU" dirty="0" smtClean="0"/>
            </a:br>
            <a:r>
              <a:rPr lang="en-AU" dirty="0" smtClean="0"/>
              <a:t>candle	1 1 20</a:t>
            </a:r>
            <a:br>
              <a:rPr lang="en-AU" dirty="0" smtClean="0"/>
            </a:br>
            <a:r>
              <a:rPr lang="en-AU" dirty="0" smtClean="0"/>
              <a:t>candle holder	2 2 10</a:t>
            </a:r>
            <a:br>
              <a:rPr lang="en-AU" dirty="0" smtClean="0"/>
            </a:br>
            <a:r>
              <a:rPr lang="en-AU" dirty="0" smtClean="0"/>
              <a:t>match	5 0.1 0.1</a:t>
            </a:r>
            <a:br>
              <a:rPr lang="en-AU" dirty="0" smtClean="0"/>
            </a:br>
            <a:r>
              <a:rPr lang="en-AU" dirty="0" smtClean="0"/>
              <a:t>flip book	5 5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04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p</a:t>
            </a:r>
            <a:r>
              <a:rPr lang="en-AU" dirty="0" smtClean="0"/>
              <a:t>lane	20 10 5</a:t>
            </a:r>
            <a:br>
              <a:rPr lang="en-AU" dirty="0" smtClean="0"/>
            </a:br>
            <a:r>
              <a:rPr lang="en-AU" dirty="0" smtClean="0"/>
              <a:t>candle	1 1 20</a:t>
            </a:r>
            <a:br>
              <a:rPr lang="en-AU" dirty="0" smtClean="0"/>
            </a:br>
            <a:r>
              <a:rPr lang="en-AU" dirty="0" smtClean="0"/>
              <a:t>candle holder	2 2 10</a:t>
            </a:r>
            <a:br>
              <a:rPr lang="en-AU" dirty="0" smtClean="0"/>
            </a:br>
            <a:r>
              <a:rPr lang="en-AU" dirty="0" smtClean="0"/>
              <a:t>match	5 0.1 0.1</a:t>
            </a:r>
            <a:br>
              <a:rPr lang="en-AU" dirty="0" smtClean="0"/>
            </a:br>
            <a:r>
              <a:rPr lang="en-AU" dirty="0" smtClean="0"/>
              <a:t>flip book	5 5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9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275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199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musical note	0.5 0.5 0</a:t>
            </a:r>
            <a:br>
              <a:rPr lang="en-AU" dirty="0" smtClean="0"/>
            </a:br>
            <a:r>
              <a:rPr lang="en-AU" dirty="0" smtClean="0"/>
              <a:t>helicopter	30 10 20</a:t>
            </a:r>
            <a:br>
              <a:rPr lang="en-AU" dirty="0" smtClean="0"/>
            </a:br>
            <a:r>
              <a:rPr lang="en-AU" dirty="0" smtClean="0"/>
              <a:t>aromatherapy burner 10 10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leaf	10 1 0.05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stick	10 1 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76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931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28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musical note	0.5 0.5 0</a:t>
            </a:r>
            <a:br>
              <a:rPr lang="en-AU" dirty="0" smtClean="0"/>
            </a:br>
            <a:r>
              <a:rPr lang="en-AU" dirty="0" smtClean="0"/>
              <a:t>helicopter	30 10 20</a:t>
            </a:r>
            <a:br>
              <a:rPr lang="en-AU" dirty="0" smtClean="0"/>
            </a:br>
            <a:r>
              <a:rPr lang="en-AU" dirty="0" smtClean="0"/>
              <a:t>aromatherapy burner 10 10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leaf	10 1 0.05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stick	10 1 1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7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musical note	0.5 0.5 0</a:t>
            </a:r>
            <a:br>
              <a:rPr lang="en-AU" dirty="0" smtClean="0"/>
            </a:br>
            <a:r>
              <a:rPr lang="en-AU" dirty="0" smtClean="0"/>
              <a:t>helicopter	30 10 20</a:t>
            </a:r>
            <a:br>
              <a:rPr lang="en-AU" dirty="0" smtClean="0"/>
            </a:br>
            <a:r>
              <a:rPr lang="en-AU" dirty="0" smtClean="0"/>
              <a:t>aromatherapy burner 10 10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leaf	10 1 0.05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stick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27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musical note	0.5 0.5 0</a:t>
            </a:r>
            <a:br>
              <a:rPr lang="en-AU" dirty="0" smtClean="0"/>
            </a:br>
            <a:r>
              <a:rPr lang="en-AU" dirty="0" smtClean="0"/>
              <a:t>helicopter	30 10 20</a:t>
            </a:r>
            <a:br>
              <a:rPr lang="en-AU" dirty="0" smtClean="0"/>
            </a:br>
            <a:r>
              <a:rPr lang="en-AU" dirty="0" smtClean="0"/>
              <a:t>aromatherapy burner 10 10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leaf	10 1 0.05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stick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88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musical note	0.5 0.5 0</a:t>
            </a:r>
            <a:br>
              <a:rPr lang="en-AU" dirty="0" smtClean="0"/>
            </a:br>
            <a:r>
              <a:rPr lang="en-AU" dirty="0" smtClean="0"/>
              <a:t>helicopter	30 10 20</a:t>
            </a:r>
            <a:br>
              <a:rPr lang="en-AU" dirty="0" smtClean="0"/>
            </a:br>
            <a:r>
              <a:rPr lang="en-AU" dirty="0" smtClean="0"/>
              <a:t>aromatherapy burner 10 10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leaf	10 1 0.05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stick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23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musical note	0.5 0.5 0</a:t>
            </a:r>
            <a:br>
              <a:rPr lang="en-AU" dirty="0" smtClean="0"/>
            </a:br>
            <a:r>
              <a:rPr lang="en-AU" dirty="0" smtClean="0"/>
              <a:t>helicopter	30 10 20</a:t>
            </a:r>
            <a:br>
              <a:rPr lang="en-AU" dirty="0" smtClean="0"/>
            </a:br>
            <a:r>
              <a:rPr lang="en-AU" dirty="0" smtClean="0"/>
              <a:t>aromatherapy burner 10 10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leaf	10 1 0.05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stick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44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musical note	0.5 0.5 0</a:t>
            </a:r>
            <a:br>
              <a:rPr lang="en-AU" dirty="0" smtClean="0"/>
            </a:br>
            <a:r>
              <a:rPr lang="en-AU" dirty="0" smtClean="0"/>
              <a:t>helicopter	30 10 20</a:t>
            </a:r>
            <a:br>
              <a:rPr lang="en-AU" dirty="0" smtClean="0"/>
            </a:br>
            <a:r>
              <a:rPr lang="en-AU" dirty="0" smtClean="0"/>
              <a:t>aromatherapy burner 10 10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leaf	10 1 0.05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stick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06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musical note	0.5 0.5 0</a:t>
            </a:r>
            <a:br>
              <a:rPr lang="en-AU" dirty="0" smtClean="0"/>
            </a:br>
            <a:r>
              <a:rPr lang="en-AU" dirty="0" smtClean="0"/>
              <a:t>helicopter	30 10 20</a:t>
            </a:r>
            <a:br>
              <a:rPr lang="en-AU" dirty="0" smtClean="0"/>
            </a:br>
            <a:r>
              <a:rPr lang="en-AU" dirty="0" smtClean="0"/>
              <a:t>aromatherapy burner 10 10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leaf	10 1 0.05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stick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46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musical note	0.5 0.5 0</a:t>
            </a:r>
            <a:br>
              <a:rPr lang="en-AU" dirty="0" smtClean="0"/>
            </a:br>
            <a:r>
              <a:rPr lang="en-AU" dirty="0" smtClean="0"/>
              <a:t>helicopter	30 10 20</a:t>
            </a:r>
            <a:br>
              <a:rPr lang="en-AU" dirty="0" smtClean="0"/>
            </a:br>
            <a:r>
              <a:rPr lang="en-AU" dirty="0" smtClean="0"/>
              <a:t>aromatherapy burner 10 10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leaf	10 1 0.05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stick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45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musical note	0.5 0.5 0</a:t>
            </a:r>
            <a:br>
              <a:rPr lang="en-AU" dirty="0" smtClean="0"/>
            </a:br>
            <a:r>
              <a:rPr lang="en-AU" dirty="0" smtClean="0"/>
              <a:t>helicopter	30 10 20</a:t>
            </a:r>
            <a:br>
              <a:rPr lang="en-AU" dirty="0" smtClean="0"/>
            </a:br>
            <a:r>
              <a:rPr lang="en-AU" dirty="0" smtClean="0"/>
              <a:t>aromatherapy burner 10 10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leaf	10 1 0.05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stick	10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43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845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224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bottle of water	5 1 10</a:t>
            </a:r>
            <a:br>
              <a:rPr lang="en-AU" dirty="0" smtClean="0"/>
            </a:br>
            <a:r>
              <a:rPr lang="en-AU" dirty="0" smtClean="0"/>
              <a:t>heliport	30 30 0</a:t>
            </a:r>
            <a:br>
              <a:rPr lang="en-AU" dirty="0" smtClean="0"/>
            </a:br>
            <a:r>
              <a:rPr lang="en-AU" dirty="0" smtClean="0"/>
              <a:t>helicopter pilot	50 30 180</a:t>
            </a:r>
            <a:br>
              <a:rPr lang="en-AU" dirty="0" smtClean="0"/>
            </a:br>
            <a:r>
              <a:rPr lang="en-AU" dirty="0" smtClean="0"/>
              <a:t>vegan sausage	10 1 1</a:t>
            </a:r>
            <a:br>
              <a:rPr lang="en-AU" dirty="0" smtClean="0"/>
            </a:br>
            <a:r>
              <a:rPr lang="en-AU" dirty="0" smtClean="0"/>
              <a:t>pan	40 20 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2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279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850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bottle of water	5 1 10</a:t>
            </a:r>
            <a:br>
              <a:rPr lang="en-AU" dirty="0" smtClean="0"/>
            </a:br>
            <a:r>
              <a:rPr lang="en-AU" dirty="0" smtClean="0"/>
              <a:t>heliport	30 30 0</a:t>
            </a:r>
            <a:br>
              <a:rPr lang="en-AU" dirty="0" smtClean="0"/>
            </a:br>
            <a:r>
              <a:rPr lang="en-AU" dirty="0" smtClean="0"/>
              <a:t>helicopter pilot	50 30 180</a:t>
            </a:r>
            <a:br>
              <a:rPr lang="en-AU" dirty="0" smtClean="0"/>
            </a:br>
            <a:r>
              <a:rPr lang="en-AU" dirty="0" smtClean="0"/>
              <a:t>vegan sausage	10 1 1</a:t>
            </a:r>
            <a:br>
              <a:rPr lang="en-AU" dirty="0" smtClean="0"/>
            </a:br>
            <a:r>
              <a:rPr lang="en-AU" dirty="0" smtClean="0"/>
              <a:t>pan	40 20 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70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bottle of water	5 1 10</a:t>
            </a:r>
            <a:br>
              <a:rPr lang="en-AU" dirty="0" smtClean="0"/>
            </a:br>
            <a:r>
              <a:rPr lang="en-AU" dirty="0" smtClean="0"/>
              <a:t>heliport	30 30 0</a:t>
            </a:r>
            <a:br>
              <a:rPr lang="en-AU" dirty="0" smtClean="0"/>
            </a:br>
            <a:r>
              <a:rPr lang="en-AU" dirty="0" smtClean="0"/>
              <a:t>helicopter pilot	50 30 180</a:t>
            </a:r>
            <a:br>
              <a:rPr lang="en-AU" dirty="0" smtClean="0"/>
            </a:br>
            <a:r>
              <a:rPr lang="en-AU" dirty="0" smtClean="0"/>
              <a:t>vegan sausage	10 1 1</a:t>
            </a:r>
            <a:br>
              <a:rPr lang="en-AU" dirty="0" smtClean="0"/>
            </a:br>
            <a:r>
              <a:rPr lang="en-AU" dirty="0" smtClean="0"/>
              <a:t>pan	40 20 5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92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bottle of water	5 1 10</a:t>
            </a:r>
            <a:br>
              <a:rPr lang="en-AU" dirty="0" smtClean="0"/>
            </a:br>
            <a:r>
              <a:rPr lang="en-AU" dirty="0" smtClean="0"/>
              <a:t>heliport	30 30 0</a:t>
            </a:r>
            <a:br>
              <a:rPr lang="en-AU" dirty="0" smtClean="0"/>
            </a:br>
            <a:r>
              <a:rPr lang="en-AU" dirty="0" smtClean="0"/>
              <a:t>helicopter pilot	50 30 180</a:t>
            </a:r>
            <a:br>
              <a:rPr lang="en-AU" dirty="0" smtClean="0"/>
            </a:br>
            <a:r>
              <a:rPr lang="en-AU" dirty="0" smtClean="0"/>
              <a:t>vegan sausage	10 1 1</a:t>
            </a:r>
            <a:br>
              <a:rPr lang="en-AU" dirty="0" smtClean="0"/>
            </a:br>
            <a:r>
              <a:rPr lang="en-AU" dirty="0" smtClean="0"/>
              <a:t>pan	40 20 5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4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bottle of water	5 1 10</a:t>
            </a:r>
            <a:br>
              <a:rPr lang="en-AU" dirty="0" smtClean="0"/>
            </a:br>
            <a:r>
              <a:rPr lang="en-AU" dirty="0" smtClean="0"/>
              <a:t>heliport	30 30 0</a:t>
            </a:r>
            <a:br>
              <a:rPr lang="en-AU" dirty="0" smtClean="0"/>
            </a:br>
            <a:r>
              <a:rPr lang="en-AU" dirty="0" smtClean="0"/>
              <a:t>helicopter pilot	50 30 180</a:t>
            </a:r>
            <a:br>
              <a:rPr lang="en-AU" dirty="0" smtClean="0"/>
            </a:br>
            <a:r>
              <a:rPr lang="en-AU" dirty="0" smtClean="0"/>
              <a:t>vegan sausage	10 1 1</a:t>
            </a:r>
            <a:br>
              <a:rPr lang="en-AU" dirty="0" smtClean="0"/>
            </a:br>
            <a:r>
              <a:rPr lang="en-AU" dirty="0" smtClean="0"/>
              <a:t>pan	40 20 5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93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bottle of water	5 1 10</a:t>
            </a:r>
            <a:br>
              <a:rPr lang="en-AU" dirty="0" smtClean="0"/>
            </a:br>
            <a:r>
              <a:rPr lang="en-AU" dirty="0" smtClean="0"/>
              <a:t>heliport	30 30 0</a:t>
            </a:r>
            <a:br>
              <a:rPr lang="en-AU" dirty="0" smtClean="0"/>
            </a:br>
            <a:r>
              <a:rPr lang="en-AU" dirty="0" smtClean="0"/>
              <a:t>helicopter pilot	50 30 180</a:t>
            </a:r>
            <a:br>
              <a:rPr lang="en-AU" dirty="0" smtClean="0"/>
            </a:br>
            <a:r>
              <a:rPr lang="en-AU" dirty="0" smtClean="0"/>
              <a:t>vegan sausage	10 1 1</a:t>
            </a:r>
            <a:br>
              <a:rPr lang="en-AU" dirty="0" smtClean="0"/>
            </a:br>
            <a:r>
              <a:rPr lang="en-AU" dirty="0" smtClean="0"/>
              <a:t>pan	40 20 5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47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bottle of water	5 1 10</a:t>
            </a:r>
            <a:br>
              <a:rPr lang="en-AU" dirty="0" smtClean="0"/>
            </a:br>
            <a:r>
              <a:rPr lang="en-AU" dirty="0" smtClean="0"/>
              <a:t>heliport	30 30 0</a:t>
            </a:r>
            <a:br>
              <a:rPr lang="en-AU" dirty="0" smtClean="0"/>
            </a:br>
            <a:r>
              <a:rPr lang="en-AU" dirty="0" smtClean="0"/>
              <a:t>helicopter pilot	50 30 180</a:t>
            </a:r>
            <a:br>
              <a:rPr lang="en-AU" dirty="0" smtClean="0"/>
            </a:br>
            <a:r>
              <a:rPr lang="en-AU" dirty="0" smtClean="0"/>
              <a:t>vegan sausage	10 1 1</a:t>
            </a:r>
            <a:br>
              <a:rPr lang="en-AU" dirty="0" smtClean="0"/>
            </a:br>
            <a:r>
              <a:rPr lang="en-AU" dirty="0" smtClean="0"/>
              <a:t>pan	40 20 5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69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bottle of water	5 1 10</a:t>
            </a:r>
            <a:br>
              <a:rPr lang="en-AU" dirty="0" smtClean="0"/>
            </a:br>
            <a:r>
              <a:rPr lang="en-AU" dirty="0" smtClean="0"/>
              <a:t>heliport	30 30 0</a:t>
            </a:r>
            <a:br>
              <a:rPr lang="en-AU" dirty="0" smtClean="0"/>
            </a:br>
            <a:r>
              <a:rPr lang="en-AU" dirty="0" smtClean="0"/>
              <a:t>helicopter pilot	50 30 180</a:t>
            </a:r>
            <a:br>
              <a:rPr lang="en-AU" dirty="0" smtClean="0"/>
            </a:br>
            <a:r>
              <a:rPr lang="en-AU" dirty="0" smtClean="0"/>
              <a:t>vegan sausage	10 1 1</a:t>
            </a:r>
            <a:br>
              <a:rPr lang="en-AU" dirty="0" smtClean="0"/>
            </a:br>
            <a:r>
              <a:rPr lang="en-AU" dirty="0" smtClean="0"/>
              <a:t>pan	40 20 5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09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bottle of water	5 1 10</a:t>
            </a:r>
            <a:br>
              <a:rPr lang="en-AU" dirty="0" smtClean="0"/>
            </a:br>
            <a:r>
              <a:rPr lang="en-AU" dirty="0" smtClean="0"/>
              <a:t>heliport	30 30 0</a:t>
            </a:r>
            <a:br>
              <a:rPr lang="en-AU" dirty="0" smtClean="0"/>
            </a:br>
            <a:r>
              <a:rPr lang="en-AU" dirty="0" smtClean="0"/>
              <a:t>helicopter pilot	50 30 180</a:t>
            </a:r>
            <a:br>
              <a:rPr lang="en-AU" dirty="0" smtClean="0"/>
            </a:br>
            <a:r>
              <a:rPr lang="en-AU" dirty="0" smtClean="0"/>
              <a:t>vegan sausage	10 1 1</a:t>
            </a:r>
            <a:br>
              <a:rPr lang="en-AU" dirty="0" smtClean="0"/>
            </a:br>
            <a:r>
              <a:rPr lang="en-AU" dirty="0" smtClean="0"/>
              <a:t>pan	40 20 5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65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bottle of water	5 1 10</a:t>
            </a:r>
            <a:br>
              <a:rPr lang="en-AU" dirty="0" smtClean="0"/>
            </a:br>
            <a:r>
              <a:rPr lang="en-AU" dirty="0" smtClean="0"/>
              <a:t>heliport	30 30 0</a:t>
            </a:r>
            <a:br>
              <a:rPr lang="en-AU" dirty="0" smtClean="0"/>
            </a:br>
            <a:r>
              <a:rPr lang="en-AU" dirty="0" smtClean="0"/>
              <a:t>helicopter pilot	50 30 180</a:t>
            </a:r>
            <a:br>
              <a:rPr lang="en-AU" dirty="0" smtClean="0"/>
            </a:br>
            <a:r>
              <a:rPr lang="en-AU" dirty="0" smtClean="0"/>
              <a:t>vegan sausage	10 1 1</a:t>
            </a:r>
            <a:br>
              <a:rPr lang="en-AU" dirty="0" smtClean="0"/>
            </a:br>
            <a:r>
              <a:rPr lang="en-AU" dirty="0" smtClean="0"/>
              <a:t>pan	40 20 5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96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865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84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fireplace	100 50 50</a:t>
            </a:r>
            <a:br>
              <a:rPr lang="en-AU" dirty="0" smtClean="0"/>
            </a:br>
            <a:r>
              <a:rPr lang="en-AU" dirty="0" smtClean="0"/>
              <a:t>fire	1 1 1</a:t>
            </a:r>
            <a:br>
              <a:rPr lang="en-AU" dirty="0" smtClean="0"/>
            </a:br>
            <a:r>
              <a:rPr lang="en-AU" dirty="0" smtClean="0"/>
              <a:t>launch pad	50 50 0</a:t>
            </a:r>
            <a:br>
              <a:rPr lang="en-AU" dirty="0" smtClean="0"/>
            </a:br>
            <a:r>
              <a:rPr lang="en-AU" dirty="0" smtClean="0"/>
              <a:t>person	50 30 180</a:t>
            </a:r>
            <a:br>
              <a:rPr lang="en-AU" dirty="0" smtClean="0"/>
            </a:br>
            <a:r>
              <a:rPr lang="en-AU" dirty="0" smtClean="0"/>
              <a:t>green paint	10 10 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89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865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84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fireplace	100 50 50</a:t>
            </a:r>
            <a:br>
              <a:rPr lang="en-AU" dirty="0" smtClean="0"/>
            </a:br>
            <a:r>
              <a:rPr lang="en-AU" dirty="0" smtClean="0"/>
              <a:t>fire	1 1 1</a:t>
            </a:r>
            <a:br>
              <a:rPr lang="en-AU" dirty="0" smtClean="0"/>
            </a:br>
            <a:r>
              <a:rPr lang="en-AU" dirty="0" smtClean="0"/>
              <a:t>launch pad	50 50 0</a:t>
            </a:r>
            <a:br>
              <a:rPr lang="en-AU" dirty="0" smtClean="0"/>
            </a:br>
            <a:r>
              <a:rPr lang="en-AU" dirty="0" smtClean="0"/>
              <a:t>person	50 30 180</a:t>
            </a:r>
            <a:br>
              <a:rPr lang="en-AU" dirty="0" smtClean="0"/>
            </a:br>
            <a:r>
              <a:rPr lang="en-AU" dirty="0" smtClean="0"/>
              <a:t>green paint	10 10 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09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fireplace	100 50 50</a:t>
            </a:r>
            <a:br>
              <a:rPr lang="en-AU" dirty="0" smtClean="0"/>
            </a:br>
            <a:r>
              <a:rPr lang="en-AU" dirty="0" smtClean="0"/>
              <a:t>fire	1 1 1</a:t>
            </a:r>
            <a:br>
              <a:rPr lang="en-AU" dirty="0" smtClean="0"/>
            </a:br>
            <a:r>
              <a:rPr lang="en-AU" dirty="0" smtClean="0"/>
              <a:t>launch pad	50 50 0</a:t>
            </a:r>
            <a:br>
              <a:rPr lang="en-AU" dirty="0" smtClean="0"/>
            </a:br>
            <a:r>
              <a:rPr lang="en-AU" dirty="0" smtClean="0"/>
              <a:t>person	50 30 180</a:t>
            </a:r>
            <a:br>
              <a:rPr lang="en-AU" dirty="0" smtClean="0"/>
            </a:br>
            <a:r>
              <a:rPr lang="en-AU" dirty="0" smtClean="0"/>
              <a:t>green paint	10 10 10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67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fireplace	100 50 50</a:t>
            </a:r>
            <a:br>
              <a:rPr lang="en-AU" dirty="0" smtClean="0"/>
            </a:br>
            <a:r>
              <a:rPr lang="en-AU" dirty="0" smtClean="0"/>
              <a:t>fire	1 1 1</a:t>
            </a:r>
            <a:br>
              <a:rPr lang="en-AU" dirty="0" smtClean="0"/>
            </a:br>
            <a:r>
              <a:rPr lang="en-AU" dirty="0" smtClean="0"/>
              <a:t>launch pad	50 50 0</a:t>
            </a:r>
            <a:br>
              <a:rPr lang="en-AU" dirty="0" smtClean="0"/>
            </a:br>
            <a:r>
              <a:rPr lang="en-AU" dirty="0" smtClean="0"/>
              <a:t>person	50 30 180</a:t>
            </a:r>
            <a:br>
              <a:rPr lang="en-AU" dirty="0" smtClean="0"/>
            </a:br>
            <a:r>
              <a:rPr lang="en-AU" dirty="0" smtClean="0"/>
              <a:t>green paint	10 10 10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54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fireplace	100 50 50</a:t>
            </a:r>
            <a:br>
              <a:rPr lang="en-AU" dirty="0" smtClean="0"/>
            </a:br>
            <a:r>
              <a:rPr lang="en-AU" dirty="0" smtClean="0"/>
              <a:t>fire	1 1 1</a:t>
            </a:r>
            <a:br>
              <a:rPr lang="en-AU" dirty="0" smtClean="0"/>
            </a:br>
            <a:r>
              <a:rPr lang="en-AU" dirty="0" smtClean="0"/>
              <a:t>launch pad	50 50 0</a:t>
            </a:r>
            <a:br>
              <a:rPr lang="en-AU" dirty="0" smtClean="0"/>
            </a:br>
            <a:r>
              <a:rPr lang="en-AU" dirty="0" smtClean="0"/>
              <a:t>person	50 30 180</a:t>
            </a:r>
            <a:br>
              <a:rPr lang="en-AU" dirty="0" smtClean="0"/>
            </a:br>
            <a:r>
              <a:rPr lang="en-AU" dirty="0" smtClean="0"/>
              <a:t>green paint	10 10 10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1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fireplace	100 50 50</a:t>
            </a:r>
            <a:br>
              <a:rPr lang="en-AU" dirty="0" smtClean="0"/>
            </a:br>
            <a:r>
              <a:rPr lang="en-AU" dirty="0" smtClean="0"/>
              <a:t>fire	1 1 1</a:t>
            </a:r>
            <a:br>
              <a:rPr lang="en-AU" dirty="0" smtClean="0"/>
            </a:br>
            <a:r>
              <a:rPr lang="en-AU" dirty="0" smtClean="0"/>
              <a:t>launch pad	50 50 0</a:t>
            </a:r>
            <a:br>
              <a:rPr lang="en-AU" dirty="0" smtClean="0"/>
            </a:br>
            <a:r>
              <a:rPr lang="en-AU" dirty="0" smtClean="0"/>
              <a:t>person	50 30 180</a:t>
            </a:r>
            <a:br>
              <a:rPr lang="en-AU" dirty="0" smtClean="0"/>
            </a:br>
            <a:r>
              <a:rPr lang="en-AU" dirty="0" smtClean="0"/>
              <a:t>green paint	10 10 10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06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fireplace	100 50 50</a:t>
            </a:r>
            <a:br>
              <a:rPr lang="en-AU" dirty="0" smtClean="0"/>
            </a:br>
            <a:r>
              <a:rPr lang="en-AU" dirty="0" smtClean="0"/>
              <a:t>fire	1 1 1</a:t>
            </a:r>
            <a:br>
              <a:rPr lang="en-AU" dirty="0" smtClean="0"/>
            </a:br>
            <a:r>
              <a:rPr lang="en-AU" dirty="0" smtClean="0"/>
              <a:t>launch pad	50 50 0</a:t>
            </a:r>
            <a:br>
              <a:rPr lang="en-AU" dirty="0" smtClean="0"/>
            </a:br>
            <a:r>
              <a:rPr lang="en-AU" dirty="0" smtClean="0"/>
              <a:t>person	50 30 180</a:t>
            </a:r>
            <a:br>
              <a:rPr lang="en-AU" dirty="0" smtClean="0"/>
            </a:br>
            <a:r>
              <a:rPr lang="en-AU" dirty="0" smtClean="0"/>
              <a:t>green paint	10 10 10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22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fireplace	100 50 50</a:t>
            </a:r>
            <a:br>
              <a:rPr lang="en-AU" dirty="0" smtClean="0"/>
            </a:br>
            <a:r>
              <a:rPr lang="en-AU" dirty="0" smtClean="0"/>
              <a:t>fire	1 1 1</a:t>
            </a:r>
            <a:br>
              <a:rPr lang="en-AU" dirty="0" smtClean="0"/>
            </a:br>
            <a:r>
              <a:rPr lang="en-AU" dirty="0" smtClean="0"/>
              <a:t>launch pad	50 50 0</a:t>
            </a:r>
            <a:br>
              <a:rPr lang="en-AU" dirty="0" smtClean="0"/>
            </a:br>
            <a:r>
              <a:rPr lang="en-AU" dirty="0" smtClean="0"/>
              <a:t>person	50 30 180</a:t>
            </a:r>
            <a:br>
              <a:rPr lang="en-AU" dirty="0" smtClean="0"/>
            </a:br>
            <a:r>
              <a:rPr lang="en-AU" dirty="0" smtClean="0"/>
              <a:t>green paint	10 10 10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46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fireplace	100 50 50</a:t>
            </a:r>
            <a:br>
              <a:rPr lang="en-AU" dirty="0" smtClean="0"/>
            </a:br>
            <a:r>
              <a:rPr lang="en-AU" dirty="0" smtClean="0"/>
              <a:t>fire	1 1 1</a:t>
            </a:r>
            <a:br>
              <a:rPr lang="en-AU" dirty="0" smtClean="0"/>
            </a:br>
            <a:r>
              <a:rPr lang="en-AU" dirty="0" smtClean="0"/>
              <a:t>launch pad	50 50 0</a:t>
            </a:r>
            <a:br>
              <a:rPr lang="en-AU" dirty="0" smtClean="0"/>
            </a:br>
            <a:r>
              <a:rPr lang="en-AU" dirty="0" smtClean="0"/>
              <a:t>person	50 30 180</a:t>
            </a:r>
            <a:br>
              <a:rPr lang="en-AU" dirty="0" smtClean="0"/>
            </a:br>
            <a:r>
              <a:rPr lang="en-AU" dirty="0" smtClean="0"/>
              <a:t>green paint	10 10 10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67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fireplace	100 50 50</a:t>
            </a:r>
            <a:br>
              <a:rPr lang="en-AU" dirty="0" smtClean="0"/>
            </a:br>
            <a:r>
              <a:rPr lang="en-AU" dirty="0" smtClean="0"/>
              <a:t>fire	1 1 1</a:t>
            </a:r>
            <a:br>
              <a:rPr lang="en-AU" dirty="0" smtClean="0"/>
            </a:br>
            <a:r>
              <a:rPr lang="en-AU" dirty="0" smtClean="0"/>
              <a:t>launch pad	50 50 0</a:t>
            </a:r>
            <a:br>
              <a:rPr lang="en-AU" dirty="0" smtClean="0"/>
            </a:br>
            <a:r>
              <a:rPr lang="en-AU" dirty="0" smtClean="0"/>
              <a:t>person	50 30 180</a:t>
            </a:r>
            <a:br>
              <a:rPr lang="en-AU" dirty="0" smtClean="0"/>
            </a:br>
            <a:r>
              <a:rPr lang="en-AU" dirty="0" smtClean="0"/>
              <a:t>green paint	10 10 10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79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83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827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cap	20 20 10</a:t>
            </a:r>
            <a:br>
              <a:rPr lang="en-AU" dirty="0" smtClean="0"/>
            </a:br>
            <a:r>
              <a:rPr lang="en-AU" dirty="0" smtClean="0"/>
              <a:t>brush	10 2 1</a:t>
            </a:r>
            <a:br>
              <a:rPr lang="en-AU" dirty="0" smtClean="0"/>
            </a:br>
            <a:r>
              <a:rPr lang="en-AU" dirty="0" smtClean="0"/>
              <a:t>art	50 	1 50</a:t>
            </a:r>
            <a:br>
              <a:rPr lang="en-AU" dirty="0" smtClean="0"/>
            </a:br>
            <a:r>
              <a:rPr lang="en-AU" dirty="0" smtClean="0"/>
              <a:t>sapling	30 30 50</a:t>
            </a:r>
            <a:br>
              <a:rPr lang="en-AU" dirty="0" smtClean="0"/>
            </a:br>
            <a:r>
              <a:rPr lang="en-AU" dirty="0" smtClean="0"/>
              <a:t>swimmer	50 30 190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63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241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73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cap	20 20 10</a:t>
            </a:r>
            <a:br>
              <a:rPr lang="en-AU" dirty="0" smtClean="0"/>
            </a:br>
            <a:r>
              <a:rPr lang="en-AU" dirty="0" smtClean="0"/>
              <a:t>brush	10 2 1</a:t>
            </a:r>
            <a:br>
              <a:rPr lang="en-AU" dirty="0" smtClean="0"/>
            </a:br>
            <a:r>
              <a:rPr lang="en-AU" dirty="0" smtClean="0"/>
              <a:t>art	50 	1 50</a:t>
            </a:r>
            <a:br>
              <a:rPr lang="en-AU" dirty="0" smtClean="0"/>
            </a:br>
            <a:r>
              <a:rPr lang="en-AU" dirty="0" smtClean="0"/>
              <a:t>sapling	30 30 50</a:t>
            </a:r>
            <a:br>
              <a:rPr lang="en-AU" dirty="0" smtClean="0"/>
            </a:br>
            <a:r>
              <a:rPr lang="en-AU" dirty="0" smtClean="0"/>
              <a:t>swimmer	50 30 190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85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cap	20 20 10</a:t>
            </a:r>
            <a:br>
              <a:rPr lang="en-AU" dirty="0" smtClean="0"/>
            </a:br>
            <a:r>
              <a:rPr lang="en-AU" dirty="0" smtClean="0"/>
              <a:t>brush	10 2 1</a:t>
            </a:r>
            <a:br>
              <a:rPr lang="en-AU" dirty="0" smtClean="0"/>
            </a:br>
            <a:r>
              <a:rPr lang="en-AU" dirty="0" smtClean="0"/>
              <a:t>art	50 	1 50</a:t>
            </a:r>
            <a:br>
              <a:rPr lang="en-AU" dirty="0" smtClean="0"/>
            </a:br>
            <a:r>
              <a:rPr lang="en-AU" dirty="0" smtClean="0"/>
              <a:t>sapling	30 30 50</a:t>
            </a:r>
            <a:br>
              <a:rPr lang="en-AU" dirty="0" smtClean="0"/>
            </a:br>
            <a:r>
              <a:rPr lang="en-AU" dirty="0" smtClean="0"/>
              <a:t>swimmer	50 30 190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64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cap	20 20 10</a:t>
            </a:r>
            <a:br>
              <a:rPr lang="en-AU" dirty="0" smtClean="0"/>
            </a:br>
            <a:r>
              <a:rPr lang="en-AU" dirty="0" smtClean="0"/>
              <a:t>brush	10 2 1</a:t>
            </a:r>
            <a:br>
              <a:rPr lang="en-AU" dirty="0" smtClean="0"/>
            </a:br>
            <a:r>
              <a:rPr lang="en-AU" dirty="0" smtClean="0"/>
              <a:t>art	50 	1 50</a:t>
            </a:r>
            <a:br>
              <a:rPr lang="en-AU" dirty="0" smtClean="0"/>
            </a:br>
            <a:r>
              <a:rPr lang="en-AU" dirty="0" smtClean="0"/>
              <a:t>sapling	30 30 50</a:t>
            </a:r>
            <a:br>
              <a:rPr lang="en-AU" dirty="0" smtClean="0"/>
            </a:br>
            <a:r>
              <a:rPr lang="en-AU" dirty="0" smtClean="0"/>
              <a:t>swimmer	50 30 190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17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cap	20 20 10</a:t>
            </a:r>
            <a:br>
              <a:rPr lang="en-AU" dirty="0" smtClean="0"/>
            </a:br>
            <a:r>
              <a:rPr lang="en-AU" dirty="0" smtClean="0"/>
              <a:t>brush	10 2 1</a:t>
            </a:r>
            <a:br>
              <a:rPr lang="en-AU" dirty="0" smtClean="0"/>
            </a:br>
            <a:r>
              <a:rPr lang="en-AU" dirty="0" smtClean="0"/>
              <a:t>art	50 	1 50</a:t>
            </a:r>
            <a:br>
              <a:rPr lang="en-AU" dirty="0" smtClean="0"/>
            </a:br>
            <a:r>
              <a:rPr lang="en-AU" dirty="0" smtClean="0"/>
              <a:t>sapling	30 30 50</a:t>
            </a:r>
            <a:br>
              <a:rPr lang="en-AU" dirty="0" smtClean="0"/>
            </a:br>
            <a:r>
              <a:rPr lang="en-AU" dirty="0" smtClean="0"/>
              <a:t>swimmer	50 30 190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82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cap	20 20 10</a:t>
            </a:r>
            <a:br>
              <a:rPr lang="en-AU" dirty="0" smtClean="0"/>
            </a:br>
            <a:r>
              <a:rPr lang="en-AU" dirty="0" smtClean="0"/>
              <a:t>brush	10 2 1</a:t>
            </a:r>
            <a:br>
              <a:rPr lang="en-AU" dirty="0" smtClean="0"/>
            </a:br>
            <a:r>
              <a:rPr lang="en-AU" dirty="0" smtClean="0"/>
              <a:t>art	50 	1 50</a:t>
            </a:r>
            <a:br>
              <a:rPr lang="en-AU" dirty="0" smtClean="0"/>
            </a:br>
            <a:r>
              <a:rPr lang="en-AU" dirty="0" smtClean="0"/>
              <a:t>sapling	30 30 50</a:t>
            </a:r>
            <a:br>
              <a:rPr lang="en-AU" dirty="0" smtClean="0"/>
            </a:br>
            <a:r>
              <a:rPr lang="en-AU" dirty="0" smtClean="0"/>
              <a:t>swimmer	50 30 190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55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cap	20 20 10</a:t>
            </a:r>
            <a:br>
              <a:rPr lang="en-AU" dirty="0" smtClean="0"/>
            </a:br>
            <a:r>
              <a:rPr lang="en-AU" dirty="0" smtClean="0"/>
              <a:t>brush	10 2 1</a:t>
            </a:r>
            <a:br>
              <a:rPr lang="en-AU" dirty="0" smtClean="0"/>
            </a:br>
            <a:r>
              <a:rPr lang="en-AU" dirty="0" smtClean="0"/>
              <a:t>art	50 	1 50</a:t>
            </a:r>
            <a:br>
              <a:rPr lang="en-AU" dirty="0" smtClean="0"/>
            </a:br>
            <a:r>
              <a:rPr lang="en-AU" dirty="0" smtClean="0"/>
              <a:t>sapling	30 30 50</a:t>
            </a:r>
            <a:br>
              <a:rPr lang="en-AU" dirty="0" smtClean="0"/>
            </a:br>
            <a:r>
              <a:rPr lang="en-AU" dirty="0" smtClean="0"/>
              <a:t>swimmer	50 30 190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11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cap	20 20 10</a:t>
            </a:r>
            <a:br>
              <a:rPr lang="en-AU" dirty="0" smtClean="0"/>
            </a:br>
            <a:r>
              <a:rPr lang="en-AU" dirty="0" smtClean="0"/>
              <a:t>brush	10 2 1</a:t>
            </a:r>
            <a:br>
              <a:rPr lang="en-AU" dirty="0" smtClean="0"/>
            </a:br>
            <a:r>
              <a:rPr lang="en-AU" dirty="0" smtClean="0"/>
              <a:t>art	50 	1 50</a:t>
            </a:r>
            <a:br>
              <a:rPr lang="en-AU" dirty="0" smtClean="0"/>
            </a:br>
            <a:r>
              <a:rPr lang="en-AU" dirty="0" smtClean="0"/>
              <a:t>sapling	30 30 50</a:t>
            </a:r>
            <a:br>
              <a:rPr lang="en-AU" dirty="0" smtClean="0"/>
            </a:br>
            <a:r>
              <a:rPr lang="en-AU" dirty="0" smtClean="0"/>
              <a:t>swimmer	50 30 190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36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cap	20 20 10</a:t>
            </a:r>
            <a:br>
              <a:rPr lang="en-AU" dirty="0" smtClean="0"/>
            </a:br>
            <a:r>
              <a:rPr lang="en-AU" dirty="0" smtClean="0"/>
              <a:t>brush	10 2 1</a:t>
            </a:r>
            <a:br>
              <a:rPr lang="en-AU" dirty="0" smtClean="0"/>
            </a:br>
            <a:r>
              <a:rPr lang="en-AU" dirty="0" smtClean="0"/>
              <a:t>art	50 	1 50</a:t>
            </a:r>
            <a:br>
              <a:rPr lang="en-AU" dirty="0" smtClean="0"/>
            </a:br>
            <a:r>
              <a:rPr lang="en-AU" dirty="0" smtClean="0"/>
              <a:t>sapling	30 30 50</a:t>
            </a:r>
            <a:br>
              <a:rPr lang="en-AU" dirty="0" smtClean="0"/>
            </a:br>
            <a:r>
              <a:rPr lang="en-AU" dirty="0" smtClean="0"/>
              <a:t>swimmer	50 30 190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11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cap	20 20 10</a:t>
            </a:r>
            <a:br>
              <a:rPr lang="en-AU" dirty="0" smtClean="0"/>
            </a:br>
            <a:r>
              <a:rPr lang="en-AU" dirty="0" smtClean="0"/>
              <a:t>brush	10 2 1</a:t>
            </a:r>
            <a:br>
              <a:rPr lang="en-AU" dirty="0" smtClean="0"/>
            </a:br>
            <a:r>
              <a:rPr lang="en-AU" dirty="0" smtClean="0"/>
              <a:t>art	50 	1 50</a:t>
            </a:r>
            <a:br>
              <a:rPr lang="en-AU" dirty="0" smtClean="0"/>
            </a:br>
            <a:r>
              <a:rPr lang="en-AU" dirty="0" smtClean="0"/>
              <a:t>sapling	30 30 50</a:t>
            </a:r>
            <a:br>
              <a:rPr lang="en-AU" dirty="0" smtClean="0"/>
            </a:br>
            <a:r>
              <a:rPr lang="en-AU" dirty="0" smtClean="0"/>
              <a:t>swimmer	50 30 190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42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25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12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heart model	10 10 10</a:t>
            </a:r>
            <a:br>
              <a:rPr lang="en-AU" dirty="0" smtClean="0"/>
            </a:br>
            <a:r>
              <a:rPr lang="en-AU" dirty="0" smtClean="0"/>
              <a:t>shirt	30 20 50</a:t>
            </a:r>
            <a:br>
              <a:rPr lang="en-AU" dirty="0" smtClean="0"/>
            </a:br>
            <a:r>
              <a:rPr lang="en-AU" dirty="0" smtClean="0"/>
              <a:t>hand	20 10 5</a:t>
            </a:r>
            <a:br>
              <a:rPr lang="en-AU" dirty="0" smtClean="0"/>
            </a:br>
            <a:r>
              <a:rPr lang="en-AU" dirty="0" smtClean="0"/>
              <a:t>beater	30 5 5</a:t>
            </a:r>
            <a:br>
              <a:rPr lang="en-AU" dirty="0" smtClean="0"/>
            </a:br>
            <a:r>
              <a:rPr lang="en-AU" dirty="0" smtClean="0"/>
              <a:t>pool	1000 1000 150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57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08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20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heart model	10 10 10</a:t>
            </a:r>
            <a:br>
              <a:rPr lang="en-AU" dirty="0" smtClean="0"/>
            </a:br>
            <a:r>
              <a:rPr lang="en-AU" dirty="0" smtClean="0"/>
              <a:t>shirt	30 20 50</a:t>
            </a:r>
            <a:br>
              <a:rPr lang="en-AU" dirty="0" smtClean="0"/>
            </a:br>
            <a:r>
              <a:rPr lang="en-AU" dirty="0" smtClean="0"/>
              <a:t>hand	20 10 5</a:t>
            </a:r>
            <a:br>
              <a:rPr lang="en-AU" dirty="0" smtClean="0"/>
            </a:br>
            <a:r>
              <a:rPr lang="en-AU" dirty="0" smtClean="0"/>
              <a:t>beater	30 5 5</a:t>
            </a:r>
            <a:br>
              <a:rPr lang="en-AU" dirty="0" smtClean="0"/>
            </a:br>
            <a:r>
              <a:rPr lang="en-AU" dirty="0" smtClean="0"/>
              <a:t>pool	1000 1000 150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17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heart model	10 10 10</a:t>
            </a:r>
            <a:br>
              <a:rPr lang="en-AU" dirty="0" smtClean="0"/>
            </a:br>
            <a:r>
              <a:rPr lang="en-AU" dirty="0" smtClean="0"/>
              <a:t>shirt	30 20 50</a:t>
            </a:r>
            <a:br>
              <a:rPr lang="en-AU" dirty="0" smtClean="0"/>
            </a:br>
            <a:r>
              <a:rPr lang="en-AU" dirty="0" smtClean="0"/>
              <a:t>hand	20 10 5</a:t>
            </a:r>
            <a:br>
              <a:rPr lang="en-AU" dirty="0" smtClean="0"/>
            </a:br>
            <a:r>
              <a:rPr lang="en-AU" dirty="0" smtClean="0"/>
              <a:t>beater	30 5 5</a:t>
            </a:r>
            <a:br>
              <a:rPr lang="en-AU" dirty="0" smtClean="0"/>
            </a:br>
            <a:r>
              <a:rPr lang="en-AU" dirty="0" smtClean="0"/>
              <a:t>pool	1000 1000 150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28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heart model	10 10 10</a:t>
            </a:r>
            <a:br>
              <a:rPr lang="en-AU" dirty="0" smtClean="0"/>
            </a:br>
            <a:r>
              <a:rPr lang="en-AU" dirty="0" smtClean="0"/>
              <a:t>shirt	30 20 50</a:t>
            </a:r>
            <a:br>
              <a:rPr lang="en-AU" dirty="0" smtClean="0"/>
            </a:br>
            <a:r>
              <a:rPr lang="en-AU" dirty="0" smtClean="0"/>
              <a:t>hand	20 10 5</a:t>
            </a:r>
            <a:br>
              <a:rPr lang="en-AU" dirty="0" smtClean="0"/>
            </a:br>
            <a:r>
              <a:rPr lang="en-AU" dirty="0" smtClean="0"/>
              <a:t>beater	30 5 5</a:t>
            </a:r>
            <a:br>
              <a:rPr lang="en-AU" dirty="0" smtClean="0"/>
            </a:br>
            <a:r>
              <a:rPr lang="en-AU" dirty="0" smtClean="0"/>
              <a:t>pool	1000 1000 150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98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heart model	10 10 10</a:t>
            </a:r>
            <a:br>
              <a:rPr lang="en-AU" dirty="0" smtClean="0"/>
            </a:br>
            <a:r>
              <a:rPr lang="en-AU" dirty="0" smtClean="0"/>
              <a:t>shirt	30 20 50</a:t>
            </a:r>
            <a:br>
              <a:rPr lang="en-AU" dirty="0" smtClean="0"/>
            </a:br>
            <a:r>
              <a:rPr lang="en-AU" dirty="0" smtClean="0"/>
              <a:t>hand	20 10 5</a:t>
            </a:r>
            <a:br>
              <a:rPr lang="en-AU" dirty="0" smtClean="0"/>
            </a:br>
            <a:r>
              <a:rPr lang="en-AU" dirty="0" smtClean="0"/>
              <a:t>beater	30 5 5</a:t>
            </a:r>
            <a:br>
              <a:rPr lang="en-AU" dirty="0" smtClean="0"/>
            </a:br>
            <a:r>
              <a:rPr lang="en-AU" dirty="0" smtClean="0"/>
              <a:t>pool	1000 1000 150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37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heart model	10 10 10</a:t>
            </a:r>
            <a:br>
              <a:rPr lang="en-AU" dirty="0" smtClean="0"/>
            </a:br>
            <a:r>
              <a:rPr lang="en-AU" dirty="0" smtClean="0"/>
              <a:t>shirt	30 20 50</a:t>
            </a:r>
            <a:br>
              <a:rPr lang="en-AU" dirty="0" smtClean="0"/>
            </a:br>
            <a:r>
              <a:rPr lang="en-AU" dirty="0" smtClean="0"/>
              <a:t>hand	20 10 5</a:t>
            </a:r>
            <a:br>
              <a:rPr lang="en-AU" dirty="0" smtClean="0"/>
            </a:br>
            <a:r>
              <a:rPr lang="en-AU" dirty="0" smtClean="0"/>
              <a:t>beater	30 5 5</a:t>
            </a:r>
            <a:br>
              <a:rPr lang="en-AU" dirty="0" smtClean="0"/>
            </a:br>
            <a:r>
              <a:rPr lang="en-AU" dirty="0" smtClean="0"/>
              <a:t>pool	1000 1000 150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16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heart model	10 10 10</a:t>
            </a:r>
            <a:br>
              <a:rPr lang="en-AU" dirty="0" smtClean="0"/>
            </a:br>
            <a:r>
              <a:rPr lang="en-AU" dirty="0" smtClean="0"/>
              <a:t>shirt	30 20 50</a:t>
            </a:r>
            <a:br>
              <a:rPr lang="en-AU" dirty="0" smtClean="0"/>
            </a:br>
            <a:r>
              <a:rPr lang="en-AU" dirty="0" smtClean="0"/>
              <a:t>hand	20 10 5</a:t>
            </a:r>
            <a:br>
              <a:rPr lang="en-AU" dirty="0" smtClean="0"/>
            </a:br>
            <a:r>
              <a:rPr lang="en-AU" dirty="0" smtClean="0"/>
              <a:t>beater	30 5 5</a:t>
            </a:r>
            <a:br>
              <a:rPr lang="en-AU" dirty="0" smtClean="0"/>
            </a:br>
            <a:r>
              <a:rPr lang="en-AU" dirty="0" smtClean="0"/>
              <a:t>pool	1000 1000 150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795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heart model	10 10 10</a:t>
            </a:r>
            <a:br>
              <a:rPr lang="en-AU" dirty="0" smtClean="0"/>
            </a:br>
            <a:r>
              <a:rPr lang="en-AU" dirty="0" smtClean="0"/>
              <a:t>shirt	30 20 50</a:t>
            </a:r>
            <a:br>
              <a:rPr lang="en-AU" dirty="0" smtClean="0"/>
            </a:br>
            <a:r>
              <a:rPr lang="en-AU" dirty="0" smtClean="0"/>
              <a:t>hand	20 10 5</a:t>
            </a:r>
            <a:br>
              <a:rPr lang="en-AU" dirty="0" smtClean="0"/>
            </a:br>
            <a:r>
              <a:rPr lang="en-AU" dirty="0" smtClean="0"/>
              <a:t>beater	30 5 5</a:t>
            </a:r>
            <a:br>
              <a:rPr lang="en-AU" dirty="0" smtClean="0"/>
            </a:br>
            <a:r>
              <a:rPr lang="en-AU" dirty="0" smtClean="0"/>
              <a:t>pool	1000 1000 150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30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heart model	10 10 10</a:t>
            </a:r>
            <a:br>
              <a:rPr lang="en-AU" dirty="0" smtClean="0"/>
            </a:br>
            <a:r>
              <a:rPr lang="en-AU" dirty="0" smtClean="0"/>
              <a:t>shirt	30 20 50</a:t>
            </a:r>
            <a:br>
              <a:rPr lang="en-AU" dirty="0" smtClean="0"/>
            </a:br>
            <a:r>
              <a:rPr lang="en-AU" dirty="0" smtClean="0"/>
              <a:t>hand	20 10 5</a:t>
            </a:r>
            <a:br>
              <a:rPr lang="en-AU" dirty="0" smtClean="0"/>
            </a:br>
            <a:r>
              <a:rPr lang="en-AU" dirty="0" smtClean="0"/>
              <a:t>beater	30 5 5</a:t>
            </a:r>
            <a:br>
              <a:rPr lang="en-AU" dirty="0" smtClean="0"/>
            </a:br>
            <a:r>
              <a:rPr lang="en-AU" dirty="0" smtClean="0"/>
              <a:t>pool	1000 1000 150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21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heart model	10 10 10</a:t>
            </a:r>
            <a:br>
              <a:rPr lang="en-AU" dirty="0" smtClean="0"/>
            </a:br>
            <a:r>
              <a:rPr lang="en-AU" dirty="0" smtClean="0"/>
              <a:t>shirt	30 20 50</a:t>
            </a:r>
            <a:br>
              <a:rPr lang="en-AU" dirty="0" smtClean="0"/>
            </a:br>
            <a:r>
              <a:rPr lang="en-AU" dirty="0" smtClean="0"/>
              <a:t>hand	20 10 5</a:t>
            </a:r>
            <a:br>
              <a:rPr lang="en-AU" dirty="0" smtClean="0"/>
            </a:br>
            <a:r>
              <a:rPr lang="en-AU" dirty="0" smtClean="0"/>
              <a:t>beater	30 5 5</a:t>
            </a:r>
            <a:br>
              <a:rPr lang="en-AU" dirty="0" smtClean="0"/>
            </a:br>
            <a:r>
              <a:rPr lang="en-AU" dirty="0" smtClean="0"/>
              <a:t>pool	1000 1000 150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69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188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071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artist	50 30 170</a:t>
            </a:r>
            <a:br>
              <a:rPr lang="en-AU" dirty="0" smtClean="0"/>
            </a:br>
            <a:r>
              <a:rPr lang="en-AU" dirty="0" smtClean="0"/>
              <a:t>glass of milk	5 5 10</a:t>
            </a:r>
            <a:br>
              <a:rPr lang="en-AU" dirty="0" smtClean="0"/>
            </a:br>
            <a:r>
              <a:rPr lang="en-AU" dirty="0" smtClean="0"/>
              <a:t>raisin	0.5 0.3 0.1</a:t>
            </a:r>
            <a:br>
              <a:rPr lang="en-AU" dirty="0" smtClean="0"/>
            </a:br>
            <a:r>
              <a:rPr lang="en-AU" dirty="0" smtClean="0"/>
              <a:t>carton	5 5 20</a:t>
            </a:r>
            <a:br>
              <a:rPr lang="en-AU" dirty="0" smtClean="0"/>
            </a:br>
            <a:r>
              <a:rPr lang="en-AU" dirty="0" smtClean="0"/>
              <a:t>spout	5 3 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19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188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071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artist	50 30 170</a:t>
            </a:r>
            <a:br>
              <a:rPr lang="en-AU" dirty="0" smtClean="0"/>
            </a:br>
            <a:r>
              <a:rPr lang="en-AU" dirty="0" smtClean="0"/>
              <a:t>glass of milk	5 5 10</a:t>
            </a:r>
            <a:br>
              <a:rPr lang="en-AU" dirty="0" smtClean="0"/>
            </a:br>
            <a:r>
              <a:rPr lang="en-AU" dirty="0" smtClean="0"/>
              <a:t>raisin	0.5 0.3 0.1</a:t>
            </a:r>
            <a:br>
              <a:rPr lang="en-AU" dirty="0" smtClean="0"/>
            </a:br>
            <a:r>
              <a:rPr lang="en-AU" dirty="0" smtClean="0"/>
              <a:t>carton	5 5 20</a:t>
            </a:r>
            <a:br>
              <a:rPr lang="en-AU" dirty="0" smtClean="0"/>
            </a:br>
            <a:r>
              <a:rPr lang="en-AU" dirty="0" smtClean="0"/>
              <a:t>spout	5 3 5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02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artist	50 30 170</a:t>
            </a:r>
            <a:br>
              <a:rPr lang="en-AU" dirty="0" smtClean="0"/>
            </a:br>
            <a:r>
              <a:rPr lang="en-AU" dirty="0" smtClean="0"/>
              <a:t>glass of milk	5 5 10</a:t>
            </a:r>
            <a:br>
              <a:rPr lang="en-AU" dirty="0" smtClean="0"/>
            </a:br>
            <a:r>
              <a:rPr lang="en-AU" dirty="0" smtClean="0"/>
              <a:t>raisin	0.5 0.3 0.1</a:t>
            </a:r>
            <a:br>
              <a:rPr lang="en-AU" dirty="0" smtClean="0"/>
            </a:br>
            <a:r>
              <a:rPr lang="en-AU" dirty="0" smtClean="0"/>
              <a:t>carton	5 5 20</a:t>
            </a:r>
            <a:br>
              <a:rPr lang="en-AU" dirty="0" smtClean="0"/>
            </a:br>
            <a:r>
              <a:rPr lang="en-AU" dirty="0" smtClean="0"/>
              <a:t>spout	5 3 5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03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artist	50 30 170</a:t>
            </a:r>
            <a:br>
              <a:rPr lang="en-AU" dirty="0" smtClean="0"/>
            </a:br>
            <a:r>
              <a:rPr lang="en-AU" dirty="0" smtClean="0"/>
              <a:t>glass of milk	5 5 10</a:t>
            </a:r>
            <a:br>
              <a:rPr lang="en-AU" dirty="0" smtClean="0"/>
            </a:br>
            <a:r>
              <a:rPr lang="en-AU" dirty="0" smtClean="0"/>
              <a:t>raisin	0.5 0.3 0.1</a:t>
            </a:r>
            <a:br>
              <a:rPr lang="en-AU" dirty="0" smtClean="0"/>
            </a:br>
            <a:r>
              <a:rPr lang="en-AU" dirty="0" smtClean="0"/>
              <a:t>carton	5 5 20</a:t>
            </a:r>
            <a:br>
              <a:rPr lang="en-AU" dirty="0" smtClean="0"/>
            </a:br>
            <a:r>
              <a:rPr lang="en-AU" dirty="0" smtClean="0"/>
              <a:t>spout	5 3 5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09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artist	50 30 170</a:t>
            </a:r>
            <a:br>
              <a:rPr lang="en-AU" dirty="0" smtClean="0"/>
            </a:br>
            <a:r>
              <a:rPr lang="en-AU" dirty="0" smtClean="0"/>
              <a:t>glass of milk	5 5 10</a:t>
            </a:r>
            <a:br>
              <a:rPr lang="en-AU" dirty="0" smtClean="0"/>
            </a:br>
            <a:r>
              <a:rPr lang="en-AU" dirty="0" smtClean="0"/>
              <a:t>raisin	0.5 0.3 0.1</a:t>
            </a:r>
            <a:br>
              <a:rPr lang="en-AU" dirty="0" smtClean="0"/>
            </a:br>
            <a:r>
              <a:rPr lang="en-AU" dirty="0" smtClean="0"/>
              <a:t>carton	5 5 20</a:t>
            </a:r>
            <a:br>
              <a:rPr lang="en-AU" dirty="0" smtClean="0"/>
            </a:br>
            <a:r>
              <a:rPr lang="en-AU" dirty="0" smtClean="0"/>
              <a:t>spout	5 3 5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59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artist	50 30 170</a:t>
            </a:r>
            <a:br>
              <a:rPr lang="en-AU" dirty="0" smtClean="0"/>
            </a:br>
            <a:r>
              <a:rPr lang="en-AU" dirty="0" smtClean="0"/>
              <a:t>glass of milk	5 5 10</a:t>
            </a:r>
            <a:br>
              <a:rPr lang="en-AU" dirty="0" smtClean="0"/>
            </a:br>
            <a:r>
              <a:rPr lang="en-AU" dirty="0" smtClean="0"/>
              <a:t>raisin	0.5 0.3 0.1</a:t>
            </a:r>
            <a:br>
              <a:rPr lang="en-AU" dirty="0" smtClean="0"/>
            </a:br>
            <a:r>
              <a:rPr lang="en-AU" dirty="0" smtClean="0"/>
              <a:t>carton	5 5 20</a:t>
            </a:r>
            <a:br>
              <a:rPr lang="en-AU" dirty="0" smtClean="0"/>
            </a:br>
            <a:r>
              <a:rPr lang="en-AU" dirty="0" smtClean="0"/>
              <a:t>spout	5 3 5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82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artist	50 30 170</a:t>
            </a:r>
            <a:br>
              <a:rPr lang="en-AU" dirty="0" smtClean="0"/>
            </a:br>
            <a:r>
              <a:rPr lang="en-AU" dirty="0" smtClean="0"/>
              <a:t>glass of milk	5 5 10</a:t>
            </a:r>
            <a:br>
              <a:rPr lang="en-AU" dirty="0" smtClean="0"/>
            </a:br>
            <a:r>
              <a:rPr lang="en-AU" dirty="0" smtClean="0"/>
              <a:t>raisin	0.5 0.3 0.1</a:t>
            </a:r>
            <a:br>
              <a:rPr lang="en-AU" dirty="0" smtClean="0"/>
            </a:br>
            <a:r>
              <a:rPr lang="en-AU" dirty="0" smtClean="0"/>
              <a:t>carton	5 5 20</a:t>
            </a:r>
            <a:br>
              <a:rPr lang="en-AU" dirty="0" smtClean="0"/>
            </a:br>
            <a:r>
              <a:rPr lang="en-AU" dirty="0" smtClean="0"/>
              <a:t>spout	5 3 5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16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artist	50 30 170</a:t>
            </a:r>
            <a:br>
              <a:rPr lang="en-AU" dirty="0" smtClean="0"/>
            </a:br>
            <a:r>
              <a:rPr lang="en-AU" dirty="0" smtClean="0"/>
              <a:t>glass of milk	5 5 10</a:t>
            </a:r>
            <a:br>
              <a:rPr lang="en-AU" dirty="0" smtClean="0"/>
            </a:br>
            <a:r>
              <a:rPr lang="en-AU" dirty="0" smtClean="0"/>
              <a:t>raisin	0.5 0.3 0.1</a:t>
            </a:r>
            <a:br>
              <a:rPr lang="en-AU" dirty="0" smtClean="0"/>
            </a:br>
            <a:r>
              <a:rPr lang="en-AU" dirty="0" smtClean="0"/>
              <a:t>carton	5 5 20</a:t>
            </a:r>
            <a:br>
              <a:rPr lang="en-AU" dirty="0" smtClean="0"/>
            </a:br>
            <a:r>
              <a:rPr lang="en-AU" dirty="0" smtClean="0"/>
              <a:t>spout	5 3 5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57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artist	50 30 170</a:t>
            </a:r>
            <a:br>
              <a:rPr lang="en-AU" dirty="0" smtClean="0"/>
            </a:br>
            <a:r>
              <a:rPr lang="en-AU" dirty="0" smtClean="0"/>
              <a:t>glass of milk	5 5 10</a:t>
            </a:r>
            <a:br>
              <a:rPr lang="en-AU" dirty="0" smtClean="0"/>
            </a:br>
            <a:r>
              <a:rPr lang="en-AU" dirty="0" smtClean="0"/>
              <a:t>raisin	0.5 0.3 0.1</a:t>
            </a:r>
            <a:br>
              <a:rPr lang="en-AU" dirty="0" smtClean="0"/>
            </a:br>
            <a:r>
              <a:rPr lang="en-AU" dirty="0" smtClean="0"/>
              <a:t>carton	5 5 20</a:t>
            </a:r>
            <a:br>
              <a:rPr lang="en-AU" dirty="0" smtClean="0"/>
            </a:br>
            <a:r>
              <a:rPr lang="en-AU" dirty="0" smtClean="0"/>
              <a:t>spout	5 3 5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21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artist	50 30 170</a:t>
            </a:r>
            <a:br>
              <a:rPr lang="en-AU" dirty="0" smtClean="0"/>
            </a:br>
            <a:r>
              <a:rPr lang="en-AU" dirty="0" smtClean="0"/>
              <a:t>glass of milk	5 5 10</a:t>
            </a:r>
            <a:br>
              <a:rPr lang="en-AU" dirty="0" smtClean="0"/>
            </a:br>
            <a:r>
              <a:rPr lang="en-AU" dirty="0" smtClean="0"/>
              <a:t>raisin	0.5 0.3 0.1</a:t>
            </a:r>
            <a:br>
              <a:rPr lang="en-AU" dirty="0" smtClean="0"/>
            </a:br>
            <a:r>
              <a:rPr lang="en-AU" dirty="0" smtClean="0"/>
              <a:t>carton	5 5 20</a:t>
            </a:r>
            <a:br>
              <a:rPr lang="en-AU" dirty="0" smtClean="0"/>
            </a:br>
            <a:r>
              <a:rPr lang="en-AU" dirty="0" smtClean="0"/>
              <a:t>spout	5 3 5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05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19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906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paint mixture</a:t>
            </a:r>
            <a:r>
              <a:rPr lang="en-AU" dirty="0"/>
              <a:t>	</a:t>
            </a:r>
            <a:r>
              <a:rPr lang="en-AU" dirty="0" smtClean="0"/>
              <a:t>10 10 0.1</a:t>
            </a:r>
            <a:br>
              <a:rPr lang="en-AU" dirty="0" smtClean="0"/>
            </a:br>
            <a:r>
              <a:rPr lang="en-AU" dirty="0" smtClean="0"/>
              <a:t>hat	30 30 10</a:t>
            </a:r>
            <a:br>
              <a:rPr lang="en-AU" dirty="0" smtClean="0"/>
            </a:br>
            <a:r>
              <a:rPr lang="en-AU" dirty="0" smtClean="0"/>
              <a:t>face	20 2 30</a:t>
            </a:r>
            <a:br>
              <a:rPr lang="en-AU" dirty="0" smtClean="0"/>
            </a:br>
            <a:r>
              <a:rPr lang="en-AU" dirty="0" smtClean="0"/>
              <a:t>colon (:)	0.1 1 0</a:t>
            </a:r>
            <a:br>
              <a:rPr lang="en-AU" dirty="0" smtClean="0"/>
            </a:br>
            <a:r>
              <a:rPr lang="en-AU" dirty="0" smtClean="0"/>
              <a:t>hyphen	1 0.1 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99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19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906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paint mixture</a:t>
            </a:r>
            <a:r>
              <a:rPr lang="en-AU" dirty="0"/>
              <a:t>	</a:t>
            </a:r>
            <a:r>
              <a:rPr lang="en-AU" dirty="0" smtClean="0"/>
              <a:t>10 10 0.1</a:t>
            </a:r>
            <a:br>
              <a:rPr lang="en-AU" dirty="0" smtClean="0"/>
            </a:br>
            <a:r>
              <a:rPr lang="en-AU" dirty="0" smtClean="0"/>
              <a:t>hat	30 30 10</a:t>
            </a:r>
            <a:br>
              <a:rPr lang="en-AU" dirty="0" smtClean="0"/>
            </a:br>
            <a:r>
              <a:rPr lang="en-AU" dirty="0" smtClean="0"/>
              <a:t>face	20 2 30</a:t>
            </a:r>
            <a:br>
              <a:rPr lang="en-AU" dirty="0" smtClean="0"/>
            </a:br>
            <a:r>
              <a:rPr lang="en-AU" dirty="0" smtClean="0"/>
              <a:t>colon (:)	0.1 1 0</a:t>
            </a:r>
            <a:br>
              <a:rPr lang="en-AU" dirty="0" smtClean="0"/>
            </a:br>
            <a:r>
              <a:rPr lang="en-AU" dirty="0" smtClean="0"/>
              <a:t>hyphen	1 0.1 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3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paint mixture</a:t>
            </a:r>
            <a:r>
              <a:rPr lang="en-AU" dirty="0"/>
              <a:t>	</a:t>
            </a:r>
            <a:r>
              <a:rPr lang="en-AU" dirty="0" smtClean="0"/>
              <a:t>10 10 0.1</a:t>
            </a:r>
            <a:br>
              <a:rPr lang="en-AU" dirty="0" smtClean="0"/>
            </a:br>
            <a:r>
              <a:rPr lang="en-AU" dirty="0" smtClean="0"/>
              <a:t>hat	30 30 10</a:t>
            </a:r>
            <a:br>
              <a:rPr lang="en-AU" dirty="0" smtClean="0"/>
            </a:br>
            <a:r>
              <a:rPr lang="en-AU" dirty="0" smtClean="0"/>
              <a:t>face	20 2 30</a:t>
            </a:r>
            <a:br>
              <a:rPr lang="en-AU" dirty="0" smtClean="0"/>
            </a:br>
            <a:r>
              <a:rPr lang="en-AU" dirty="0" smtClean="0"/>
              <a:t>colon (:)	0.1 1 0</a:t>
            </a:r>
            <a:br>
              <a:rPr lang="en-AU" dirty="0" smtClean="0"/>
            </a:br>
            <a:r>
              <a:rPr lang="en-AU" dirty="0" smtClean="0"/>
              <a:t>hyphen	1 0.1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78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paint mixture</a:t>
            </a:r>
            <a:r>
              <a:rPr lang="en-AU" dirty="0"/>
              <a:t>	</a:t>
            </a:r>
            <a:r>
              <a:rPr lang="en-AU" dirty="0" smtClean="0"/>
              <a:t>10 10 0.1</a:t>
            </a:r>
            <a:br>
              <a:rPr lang="en-AU" dirty="0" smtClean="0"/>
            </a:br>
            <a:r>
              <a:rPr lang="en-AU" dirty="0" smtClean="0"/>
              <a:t>hat	30 30 10</a:t>
            </a:r>
            <a:br>
              <a:rPr lang="en-AU" dirty="0" smtClean="0"/>
            </a:br>
            <a:r>
              <a:rPr lang="en-AU" dirty="0" smtClean="0"/>
              <a:t>face	20 2 30</a:t>
            </a:r>
            <a:br>
              <a:rPr lang="en-AU" dirty="0" smtClean="0"/>
            </a:br>
            <a:r>
              <a:rPr lang="en-AU" dirty="0" smtClean="0"/>
              <a:t>colon (:)	0.1 1 0</a:t>
            </a:r>
            <a:br>
              <a:rPr lang="en-AU" dirty="0" smtClean="0"/>
            </a:br>
            <a:r>
              <a:rPr lang="en-AU" dirty="0" smtClean="0"/>
              <a:t>hyphen	1 0.1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23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paint mixture</a:t>
            </a:r>
            <a:r>
              <a:rPr lang="en-AU" dirty="0"/>
              <a:t>	</a:t>
            </a:r>
            <a:r>
              <a:rPr lang="en-AU" dirty="0" smtClean="0"/>
              <a:t>10 10 0.1</a:t>
            </a:r>
            <a:br>
              <a:rPr lang="en-AU" dirty="0" smtClean="0"/>
            </a:br>
            <a:r>
              <a:rPr lang="en-AU" dirty="0" smtClean="0"/>
              <a:t>hat	30 30 10</a:t>
            </a:r>
            <a:br>
              <a:rPr lang="en-AU" dirty="0" smtClean="0"/>
            </a:br>
            <a:r>
              <a:rPr lang="en-AU" dirty="0" smtClean="0"/>
              <a:t>face	20 2 30</a:t>
            </a:r>
            <a:br>
              <a:rPr lang="en-AU" dirty="0" smtClean="0"/>
            </a:br>
            <a:r>
              <a:rPr lang="en-AU" dirty="0" smtClean="0"/>
              <a:t>colon (:)	0.1 1 0</a:t>
            </a:r>
            <a:br>
              <a:rPr lang="en-AU" dirty="0" smtClean="0"/>
            </a:br>
            <a:r>
              <a:rPr lang="en-AU" dirty="0" smtClean="0"/>
              <a:t>hyphen	1 0.1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53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paint mixture</a:t>
            </a:r>
            <a:r>
              <a:rPr lang="en-AU" dirty="0"/>
              <a:t>	</a:t>
            </a:r>
            <a:r>
              <a:rPr lang="en-AU" dirty="0" smtClean="0"/>
              <a:t>10 10 0.1</a:t>
            </a:r>
            <a:br>
              <a:rPr lang="en-AU" dirty="0" smtClean="0"/>
            </a:br>
            <a:r>
              <a:rPr lang="en-AU" dirty="0" smtClean="0"/>
              <a:t>hat	30 30 10</a:t>
            </a:r>
            <a:br>
              <a:rPr lang="en-AU" dirty="0" smtClean="0"/>
            </a:br>
            <a:r>
              <a:rPr lang="en-AU" dirty="0" smtClean="0"/>
              <a:t>face	20 2 30</a:t>
            </a:r>
            <a:br>
              <a:rPr lang="en-AU" dirty="0" smtClean="0"/>
            </a:br>
            <a:r>
              <a:rPr lang="en-AU" dirty="0" smtClean="0"/>
              <a:t>colon (:)	0.1 1 0</a:t>
            </a:r>
            <a:br>
              <a:rPr lang="en-AU" dirty="0" smtClean="0"/>
            </a:br>
            <a:r>
              <a:rPr lang="en-AU" dirty="0" smtClean="0"/>
              <a:t>hyphen	1 0.1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81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paint mixture</a:t>
            </a:r>
            <a:r>
              <a:rPr lang="en-AU" dirty="0"/>
              <a:t>	</a:t>
            </a:r>
            <a:r>
              <a:rPr lang="en-AU" dirty="0" smtClean="0"/>
              <a:t>10 10 0.1</a:t>
            </a:r>
            <a:br>
              <a:rPr lang="en-AU" dirty="0" smtClean="0"/>
            </a:br>
            <a:r>
              <a:rPr lang="en-AU" dirty="0" smtClean="0"/>
              <a:t>hat	30 30 10</a:t>
            </a:r>
            <a:br>
              <a:rPr lang="en-AU" dirty="0" smtClean="0"/>
            </a:br>
            <a:r>
              <a:rPr lang="en-AU" dirty="0" smtClean="0"/>
              <a:t>face	20 2 30</a:t>
            </a:r>
            <a:br>
              <a:rPr lang="en-AU" dirty="0" smtClean="0"/>
            </a:br>
            <a:r>
              <a:rPr lang="en-AU" dirty="0" smtClean="0"/>
              <a:t>colon (:)	0.1 1 0</a:t>
            </a:r>
            <a:br>
              <a:rPr lang="en-AU" dirty="0" smtClean="0"/>
            </a:br>
            <a:r>
              <a:rPr lang="en-AU" dirty="0" smtClean="0"/>
              <a:t>hyphen	1 0.1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56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paint mixture</a:t>
            </a:r>
            <a:r>
              <a:rPr lang="en-AU" dirty="0"/>
              <a:t>	</a:t>
            </a:r>
            <a:r>
              <a:rPr lang="en-AU" dirty="0" smtClean="0"/>
              <a:t>10 10 0.1</a:t>
            </a:r>
            <a:br>
              <a:rPr lang="en-AU" dirty="0" smtClean="0"/>
            </a:br>
            <a:r>
              <a:rPr lang="en-AU" dirty="0" smtClean="0"/>
              <a:t>hat	30 30 10</a:t>
            </a:r>
            <a:br>
              <a:rPr lang="en-AU" dirty="0" smtClean="0"/>
            </a:br>
            <a:r>
              <a:rPr lang="en-AU" dirty="0" smtClean="0"/>
              <a:t>face	20 2 30</a:t>
            </a:r>
            <a:br>
              <a:rPr lang="en-AU" dirty="0" smtClean="0"/>
            </a:br>
            <a:r>
              <a:rPr lang="en-AU" dirty="0" smtClean="0"/>
              <a:t>colon (:)	0.1 1 0</a:t>
            </a:r>
            <a:br>
              <a:rPr lang="en-AU" dirty="0" smtClean="0"/>
            </a:br>
            <a:r>
              <a:rPr lang="en-AU" dirty="0" smtClean="0"/>
              <a:t>hyphen	1 0.1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08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paint mixture</a:t>
            </a:r>
            <a:r>
              <a:rPr lang="en-AU" dirty="0"/>
              <a:t>	</a:t>
            </a:r>
            <a:r>
              <a:rPr lang="en-AU" dirty="0" smtClean="0"/>
              <a:t>10 10 0.1</a:t>
            </a:r>
            <a:br>
              <a:rPr lang="en-AU" dirty="0" smtClean="0"/>
            </a:br>
            <a:r>
              <a:rPr lang="en-AU" dirty="0" smtClean="0"/>
              <a:t>hat	30 30 10</a:t>
            </a:r>
            <a:br>
              <a:rPr lang="en-AU" dirty="0" smtClean="0"/>
            </a:br>
            <a:r>
              <a:rPr lang="en-AU" dirty="0" smtClean="0"/>
              <a:t>face	20 2 30</a:t>
            </a:r>
            <a:br>
              <a:rPr lang="en-AU" dirty="0" smtClean="0"/>
            </a:br>
            <a:r>
              <a:rPr lang="en-AU" dirty="0" smtClean="0"/>
              <a:t>colon (:)	0.1 1 0</a:t>
            </a:r>
            <a:br>
              <a:rPr lang="en-AU" dirty="0" smtClean="0"/>
            </a:br>
            <a:r>
              <a:rPr lang="en-AU" dirty="0" smtClean="0"/>
              <a:t>hyphen	1 0.1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04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paint mixture</a:t>
            </a:r>
            <a:r>
              <a:rPr lang="en-AU" dirty="0"/>
              <a:t>	</a:t>
            </a:r>
            <a:r>
              <a:rPr lang="en-AU" dirty="0" smtClean="0"/>
              <a:t>10 10 0.1</a:t>
            </a:r>
            <a:br>
              <a:rPr lang="en-AU" dirty="0" smtClean="0"/>
            </a:br>
            <a:r>
              <a:rPr lang="en-AU" dirty="0" smtClean="0"/>
              <a:t>hat	30 30 10</a:t>
            </a:r>
            <a:br>
              <a:rPr lang="en-AU" dirty="0" smtClean="0"/>
            </a:br>
            <a:r>
              <a:rPr lang="en-AU" dirty="0" smtClean="0"/>
              <a:t>face	20 2 30</a:t>
            </a:r>
            <a:br>
              <a:rPr lang="en-AU" dirty="0" smtClean="0"/>
            </a:br>
            <a:r>
              <a:rPr lang="en-AU" dirty="0" smtClean="0"/>
              <a:t>colon (:)	0.1 1 0</a:t>
            </a:r>
            <a:br>
              <a:rPr lang="en-AU" dirty="0" smtClean="0"/>
            </a:br>
            <a:r>
              <a:rPr lang="en-AU" dirty="0" smtClean="0"/>
              <a:t>hyphen	1 0.1 0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64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37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415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right </a:t>
            </a:r>
            <a:r>
              <a:rPr lang="en-AU" dirty="0" smtClean="0"/>
              <a:t>parenthesis</a:t>
            </a:r>
            <a:r>
              <a:rPr lang="en-AU" dirty="0"/>
              <a:t> </a:t>
            </a:r>
            <a:r>
              <a:rPr lang="en-AU" dirty="0" smtClean="0"/>
              <a:t>(“)”)	1 1.5 0</a:t>
            </a:r>
            <a:br>
              <a:rPr lang="en-AU" dirty="0" smtClean="0"/>
            </a:br>
            <a:r>
              <a:rPr lang="en-AU" dirty="0" smtClean="0"/>
              <a:t>consultant	50 30 170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Lord	50 30 180</a:t>
            </a:r>
            <a:br>
              <a:rPr lang="en-AU" dirty="0" smtClean="0"/>
            </a:br>
            <a:r>
              <a:rPr lang="en-AU" dirty="0" smtClean="0"/>
              <a:t>candy	3 1 10</a:t>
            </a:r>
            <a:br>
              <a:rPr lang="en-AU" dirty="0" smtClean="0"/>
            </a:br>
            <a:r>
              <a:rPr lang="en-AU" dirty="0" smtClean="0"/>
              <a:t>shepherd’s crook	10 1 150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</a:t>
            </a:r>
            <a:r>
              <a:rPr lang="en-US" sz="4000" b="1" dirty="0" smtClean="0">
                <a:solidFill>
                  <a:srgbClr val="FF0000"/>
                </a:solidFill>
              </a:rPr>
              <a:t>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755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5000"/>
    </mc:Choice>
    <mc:Fallback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37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415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right </a:t>
            </a:r>
            <a:r>
              <a:rPr lang="en-AU" dirty="0" smtClean="0"/>
              <a:t>parenthesis</a:t>
            </a:r>
            <a:r>
              <a:rPr lang="en-AU" dirty="0"/>
              <a:t> </a:t>
            </a:r>
            <a:r>
              <a:rPr lang="en-AU" dirty="0" smtClean="0"/>
              <a:t>(“)”)	1 1.5 0</a:t>
            </a:r>
            <a:br>
              <a:rPr lang="en-AU" dirty="0" smtClean="0"/>
            </a:br>
            <a:r>
              <a:rPr lang="en-AU" dirty="0" smtClean="0"/>
              <a:t>consultant	50 30 170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Lord	50 30 180</a:t>
            </a:r>
            <a:br>
              <a:rPr lang="en-AU" dirty="0" smtClean="0"/>
            </a:br>
            <a:r>
              <a:rPr lang="en-AU" dirty="0" smtClean="0"/>
              <a:t>candy	3 1 10</a:t>
            </a:r>
            <a:br>
              <a:rPr lang="en-AU" dirty="0" smtClean="0"/>
            </a:br>
            <a:r>
              <a:rPr lang="en-AU" dirty="0" smtClean="0"/>
              <a:t>shepherd’s crook	10 1 150</a:t>
            </a:r>
            <a:endParaRPr lang="en-AU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940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right </a:t>
            </a:r>
            <a:r>
              <a:rPr lang="en-AU" dirty="0" smtClean="0"/>
              <a:t>parenthesis</a:t>
            </a:r>
            <a:r>
              <a:rPr lang="en-AU" dirty="0"/>
              <a:t> </a:t>
            </a:r>
            <a:r>
              <a:rPr lang="en-AU" dirty="0" smtClean="0"/>
              <a:t>(“)”)	1 1.5 0</a:t>
            </a:r>
            <a:br>
              <a:rPr lang="en-AU" dirty="0" smtClean="0"/>
            </a:br>
            <a:r>
              <a:rPr lang="en-AU" dirty="0" smtClean="0"/>
              <a:t>consultant	50 30 170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Lord	50 30 180</a:t>
            </a:r>
            <a:br>
              <a:rPr lang="en-AU" dirty="0" smtClean="0"/>
            </a:br>
            <a:r>
              <a:rPr lang="en-AU" dirty="0" smtClean="0"/>
              <a:t>candy	3 1 10</a:t>
            </a:r>
            <a:br>
              <a:rPr lang="en-AU" dirty="0" smtClean="0"/>
            </a:br>
            <a:r>
              <a:rPr lang="en-AU" dirty="0" smtClean="0"/>
              <a:t>shepherd’s crook	10 1 150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259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right </a:t>
            </a:r>
            <a:r>
              <a:rPr lang="en-AU" dirty="0" smtClean="0"/>
              <a:t>parenthesis</a:t>
            </a:r>
            <a:r>
              <a:rPr lang="en-AU" dirty="0"/>
              <a:t> </a:t>
            </a:r>
            <a:r>
              <a:rPr lang="en-AU" dirty="0" smtClean="0"/>
              <a:t>(“)”)	1 1.5 0</a:t>
            </a:r>
            <a:br>
              <a:rPr lang="en-AU" dirty="0" smtClean="0"/>
            </a:br>
            <a:r>
              <a:rPr lang="en-AU" dirty="0" smtClean="0"/>
              <a:t>consultant	50 30 170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Lord	50 30 180</a:t>
            </a:r>
            <a:br>
              <a:rPr lang="en-AU" dirty="0" smtClean="0"/>
            </a:br>
            <a:r>
              <a:rPr lang="en-AU" dirty="0" smtClean="0"/>
              <a:t>candy	3 1 10</a:t>
            </a:r>
            <a:br>
              <a:rPr lang="en-AU" dirty="0" smtClean="0"/>
            </a:br>
            <a:r>
              <a:rPr lang="en-AU" dirty="0" smtClean="0"/>
              <a:t>shepherd’s crook	10 1 150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248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right </a:t>
            </a:r>
            <a:r>
              <a:rPr lang="en-AU" dirty="0" smtClean="0"/>
              <a:t>parenthesis</a:t>
            </a:r>
            <a:r>
              <a:rPr lang="en-AU" dirty="0"/>
              <a:t> </a:t>
            </a:r>
            <a:r>
              <a:rPr lang="en-AU" dirty="0" smtClean="0"/>
              <a:t>(“)”)	1 1.5 0</a:t>
            </a:r>
            <a:br>
              <a:rPr lang="en-AU" dirty="0" smtClean="0"/>
            </a:br>
            <a:r>
              <a:rPr lang="en-AU" dirty="0" smtClean="0"/>
              <a:t>consultant	50 30 170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Lord	50 30 180</a:t>
            </a:r>
            <a:br>
              <a:rPr lang="en-AU" dirty="0" smtClean="0"/>
            </a:br>
            <a:r>
              <a:rPr lang="en-AU" dirty="0" smtClean="0"/>
              <a:t>candy	3 1 10</a:t>
            </a:r>
            <a:br>
              <a:rPr lang="en-AU" dirty="0" smtClean="0"/>
            </a:br>
            <a:r>
              <a:rPr lang="en-AU" dirty="0" smtClean="0"/>
              <a:t>shepherd’s crook	10 1 150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136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right </a:t>
            </a:r>
            <a:r>
              <a:rPr lang="en-AU" dirty="0" smtClean="0"/>
              <a:t>parenthesis</a:t>
            </a:r>
            <a:r>
              <a:rPr lang="en-AU" dirty="0"/>
              <a:t> </a:t>
            </a:r>
            <a:r>
              <a:rPr lang="en-AU" dirty="0" smtClean="0"/>
              <a:t>(“)”)	1 1.5 0</a:t>
            </a:r>
            <a:br>
              <a:rPr lang="en-AU" dirty="0" smtClean="0"/>
            </a:br>
            <a:r>
              <a:rPr lang="en-AU" dirty="0" smtClean="0"/>
              <a:t>consultant	50 30 170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Lord	50 30 180</a:t>
            </a:r>
            <a:br>
              <a:rPr lang="en-AU" dirty="0" smtClean="0"/>
            </a:br>
            <a:r>
              <a:rPr lang="en-AU" dirty="0" smtClean="0"/>
              <a:t>candy	3 1 10</a:t>
            </a:r>
            <a:br>
              <a:rPr lang="en-AU" dirty="0" smtClean="0"/>
            </a:br>
            <a:r>
              <a:rPr lang="en-AU" dirty="0" smtClean="0"/>
              <a:t>shepherd’s crook	10 1 150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288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right </a:t>
            </a:r>
            <a:r>
              <a:rPr lang="en-AU" dirty="0" smtClean="0"/>
              <a:t>parenthesis</a:t>
            </a:r>
            <a:r>
              <a:rPr lang="en-AU" dirty="0"/>
              <a:t> </a:t>
            </a:r>
            <a:r>
              <a:rPr lang="en-AU" dirty="0" smtClean="0"/>
              <a:t>(“)”)	1 1.5 0</a:t>
            </a:r>
            <a:br>
              <a:rPr lang="en-AU" dirty="0" smtClean="0"/>
            </a:br>
            <a:r>
              <a:rPr lang="en-AU" dirty="0" smtClean="0"/>
              <a:t>consultant	50 30 170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Lord	50 30 180</a:t>
            </a:r>
            <a:br>
              <a:rPr lang="en-AU" dirty="0" smtClean="0"/>
            </a:br>
            <a:r>
              <a:rPr lang="en-AU" dirty="0" smtClean="0"/>
              <a:t>candy	3 1 10</a:t>
            </a:r>
            <a:br>
              <a:rPr lang="en-AU" dirty="0" smtClean="0"/>
            </a:br>
            <a:r>
              <a:rPr lang="en-AU" dirty="0" smtClean="0"/>
              <a:t>shepherd’s crook	10 1 150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401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right </a:t>
            </a:r>
            <a:r>
              <a:rPr lang="en-AU" dirty="0" smtClean="0"/>
              <a:t>parenthesis</a:t>
            </a:r>
            <a:r>
              <a:rPr lang="en-AU" dirty="0"/>
              <a:t> </a:t>
            </a:r>
            <a:r>
              <a:rPr lang="en-AU" dirty="0" smtClean="0"/>
              <a:t>(“)”)	1 1.5 0</a:t>
            </a:r>
            <a:br>
              <a:rPr lang="en-AU" dirty="0" smtClean="0"/>
            </a:br>
            <a:r>
              <a:rPr lang="en-AU" dirty="0" smtClean="0"/>
              <a:t>consultant	50 30 170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Lord	50 30 180</a:t>
            </a:r>
            <a:br>
              <a:rPr lang="en-AU" dirty="0" smtClean="0"/>
            </a:br>
            <a:r>
              <a:rPr lang="en-AU" dirty="0" smtClean="0"/>
              <a:t>candy	3 1 10</a:t>
            </a:r>
            <a:br>
              <a:rPr lang="en-AU" dirty="0" smtClean="0"/>
            </a:br>
            <a:r>
              <a:rPr lang="en-AU" dirty="0" smtClean="0"/>
              <a:t>shepherd’s crook	10 1 150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991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right </a:t>
            </a:r>
            <a:r>
              <a:rPr lang="en-AU" dirty="0" smtClean="0"/>
              <a:t>parenthesis</a:t>
            </a:r>
            <a:r>
              <a:rPr lang="en-AU" dirty="0"/>
              <a:t> </a:t>
            </a:r>
            <a:r>
              <a:rPr lang="en-AU" dirty="0" smtClean="0"/>
              <a:t>(“)”)	1 1.5 0</a:t>
            </a:r>
            <a:br>
              <a:rPr lang="en-AU" dirty="0" smtClean="0"/>
            </a:br>
            <a:r>
              <a:rPr lang="en-AU" dirty="0" smtClean="0"/>
              <a:t>consultant	50 30 170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Lord	50 30 180</a:t>
            </a:r>
            <a:br>
              <a:rPr lang="en-AU" dirty="0" smtClean="0"/>
            </a:br>
            <a:r>
              <a:rPr lang="en-AU" dirty="0" smtClean="0"/>
              <a:t>candy	3 1 10</a:t>
            </a:r>
            <a:br>
              <a:rPr lang="en-AU" dirty="0" smtClean="0"/>
            </a:br>
            <a:r>
              <a:rPr lang="en-AU" dirty="0" smtClean="0"/>
              <a:t>shepherd’s crook	10 1 150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506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right </a:t>
            </a:r>
            <a:r>
              <a:rPr lang="en-AU" dirty="0" smtClean="0"/>
              <a:t>parenthesis</a:t>
            </a:r>
            <a:r>
              <a:rPr lang="en-AU" dirty="0"/>
              <a:t> </a:t>
            </a:r>
            <a:r>
              <a:rPr lang="en-AU" dirty="0" smtClean="0"/>
              <a:t>(“)”)	1 1.5 0</a:t>
            </a:r>
            <a:br>
              <a:rPr lang="en-AU" dirty="0" smtClean="0"/>
            </a:br>
            <a:r>
              <a:rPr lang="en-AU" dirty="0" smtClean="0"/>
              <a:t>consultant	50 30 170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Lord	50 30 180</a:t>
            </a:r>
            <a:br>
              <a:rPr lang="en-AU" dirty="0" smtClean="0"/>
            </a:br>
            <a:r>
              <a:rPr lang="en-AU" dirty="0" smtClean="0"/>
              <a:t>candy	3 1 10</a:t>
            </a:r>
            <a:br>
              <a:rPr lang="en-AU" dirty="0" smtClean="0"/>
            </a:br>
            <a:r>
              <a:rPr lang="en-AU" dirty="0" smtClean="0"/>
              <a:t>shepherd’s crook	10 1 150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364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76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829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stick	20 1 1</a:t>
            </a:r>
            <a:br>
              <a:rPr lang="en-AU" dirty="0" smtClean="0"/>
            </a:br>
            <a:r>
              <a:rPr lang="en-AU" dirty="0" smtClean="0"/>
              <a:t>base	100 100 1</a:t>
            </a:r>
            <a:br>
              <a:rPr lang="en-AU" dirty="0" smtClean="0"/>
            </a:br>
            <a:r>
              <a:rPr lang="en-AU" dirty="0" smtClean="0"/>
              <a:t>picture	10 1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doctor	50 30 180</a:t>
            </a:r>
            <a:br>
              <a:rPr lang="en-AU" dirty="0" smtClean="0"/>
            </a:br>
            <a:r>
              <a:rPr lang="en-AU" dirty="0" smtClean="0"/>
              <a:t>soufflé	20 20 30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</a:t>
            </a:r>
            <a:r>
              <a:rPr lang="en-US" sz="4000" b="1" dirty="0" smtClean="0">
                <a:solidFill>
                  <a:srgbClr val="FF0000"/>
                </a:solidFill>
              </a:rPr>
              <a:t>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85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5000"/>
    </mc:Choice>
    <mc:Fallback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76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829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stick	20 1 1</a:t>
            </a:r>
            <a:br>
              <a:rPr lang="en-AU" dirty="0" smtClean="0"/>
            </a:br>
            <a:r>
              <a:rPr lang="en-AU" dirty="0" smtClean="0"/>
              <a:t>base	100 100 1</a:t>
            </a:r>
            <a:br>
              <a:rPr lang="en-AU" dirty="0" smtClean="0"/>
            </a:br>
            <a:r>
              <a:rPr lang="en-AU" dirty="0" smtClean="0"/>
              <a:t>picture	10 1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doctor	50 30 180</a:t>
            </a:r>
            <a:br>
              <a:rPr lang="en-AU" dirty="0" smtClean="0"/>
            </a:br>
            <a:r>
              <a:rPr lang="en-AU" dirty="0" smtClean="0"/>
              <a:t>soufflé	20 20 30</a:t>
            </a:r>
            <a:endParaRPr lang="en-AU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084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stick	20 1 1</a:t>
            </a:r>
            <a:br>
              <a:rPr lang="en-AU" dirty="0" smtClean="0"/>
            </a:br>
            <a:r>
              <a:rPr lang="en-AU" dirty="0" smtClean="0"/>
              <a:t>base	100 100 1</a:t>
            </a:r>
            <a:br>
              <a:rPr lang="en-AU" dirty="0" smtClean="0"/>
            </a:br>
            <a:r>
              <a:rPr lang="en-AU" dirty="0" smtClean="0"/>
              <a:t>picture	10 1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doctor	50 30 180</a:t>
            </a:r>
            <a:br>
              <a:rPr lang="en-AU" dirty="0" smtClean="0"/>
            </a:br>
            <a:r>
              <a:rPr lang="en-AU" dirty="0" smtClean="0"/>
              <a:t>soufflé	20 20 30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81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stick	20 1 1</a:t>
            </a:r>
            <a:br>
              <a:rPr lang="en-AU" dirty="0" smtClean="0"/>
            </a:br>
            <a:r>
              <a:rPr lang="en-AU" dirty="0" smtClean="0"/>
              <a:t>base	100 100 1</a:t>
            </a:r>
            <a:br>
              <a:rPr lang="en-AU" dirty="0" smtClean="0"/>
            </a:br>
            <a:r>
              <a:rPr lang="en-AU" dirty="0" smtClean="0"/>
              <a:t>picture	10 1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doctor	50 30 180</a:t>
            </a:r>
            <a:br>
              <a:rPr lang="en-AU" dirty="0" smtClean="0"/>
            </a:br>
            <a:r>
              <a:rPr lang="en-AU" dirty="0" smtClean="0"/>
              <a:t>soufflé	20 20 30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899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stick	20 1 1</a:t>
            </a:r>
            <a:br>
              <a:rPr lang="en-AU" dirty="0" smtClean="0"/>
            </a:br>
            <a:r>
              <a:rPr lang="en-AU" dirty="0" smtClean="0"/>
              <a:t>base	100 100 1</a:t>
            </a:r>
            <a:br>
              <a:rPr lang="en-AU" dirty="0" smtClean="0"/>
            </a:br>
            <a:r>
              <a:rPr lang="en-AU" dirty="0" smtClean="0"/>
              <a:t>picture	10 1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doctor	50 30 180</a:t>
            </a:r>
            <a:br>
              <a:rPr lang="en-AU" dirty="0" smtClean="0"/>
            </a:br>
            <a:r>
              <a:rPr lang="en-AU" dirty="0" smtClean="0"/>
              <a:t>soufflé	20 20 30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626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stick	20 1 1</a:t>
            </a:r>
            <a:br>
              <a:rPr lang="en-AU" dirty="0" smtClean="0"/>
            </a:br>
            <a:r>
              <a:rPr lang="en-AU" dirty="0" smtClean="0"/>
              <a:t>base	100 100 1</a:t>
            </a:r>
            <a:br>
              <a:rPr lang="en-AU" dirty="0" smtClean="0"/>
            </a:br>
            <a:r>
              <a:rPr lang="en-AU" dirty="0" smtClean="0"/>
              <a:t>picture	10 1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doctor	50 30 180</a:t>
            </a:r>
            <a:br>
              <a:rPr lang="en-AU" dirty="0" smtClean="0"/>
            </a:br>
            <a:r>
              <a:rPr lang="en-AU" dirty="0" smtClean="0"/>
              <a:t>soufflé	20 20 30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90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stick	20 1 1</a:t>
            </a:r>
            <a:br>
              <a:rPr lang="en-AU" dirty="0" smtClean="0"/>
            </a:br>
            <a:r>
              <a:rPr lang="en-AU" dirty="0" smtClean="0"/>
              <a:t>base	100 100 1</a:t>
            </a:r>
            <a:br>
              <a:rPr lang="en-AU" dirty="0" smtClean="0"/>
            </a:br>
            <a:r>
              <a:rPr lang="en-AU" dirty="0" smtClean="0"/>
              <a:t>picture	10 1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doctor	50 30 180</a:t>
            </a:r>
            <a:br>
              <a:rPr lang="en-AU" dirty="0" smtClean="0"/>
            </a:br>
            <a:r>
              <a:rPr lang="en-AU" dirty="0" smtClean="0"/>
              <a:t>soufflé	20 20 30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048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stick	20 1 1</a:t>
            </a:r>
            <a:br>
              <a:rPr lang="en-AU" dirty="0" smtClean="0"/>
            </a:br>
            <a:r>
              <a:rPr lang="en-AU" dirty="0" smtClean="0"/>
              <a:t>base	100 100 1</a:t>
            </a:r>
            <a:br>
              <a:rPr lang="en-AU" dirty="0" smtClean="0"/>
            </a:br>
            <a:r>
              <a:rPr lang="en-AU" dirty="0" smtClean="0"/>
              <a:t>picture	10 1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doctor	50 30 180</a:t>
            </a:r>
            <a:br>
              <a:rPr lang="en-AU" dirty="0" smtClean="0"/>
            </a:br>
            <a:r>
              <a:rPr lang="en-AU" dirty="0" smtClean="0"/>
              <a:t>soufflé	20 20 30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301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stick	20 1 1</a:t>
            </a:r>
            <a:br>
              <a:rPr lang="en-AU" dirty="0" smtClean="0"/>
            </a:br>
            <a:r>
              <a:rPr lang="en-AU" dirty="0" smtClean="0"/>
              <a:t>base	100 100 1</a:t>
            </a:r>
            <a:br>
              <a:rPr lang="en-AU" dirty="0" smtClean="0"/>
            </a:br>
            <a:r>
              <a:rPr lang="en-AU" dirty="0" smtClean="0"/>
              <a:t>picture	10 1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doctor	50 30 180</a:t>
            </a:r>
            <a:br>
              <a:rPr lang="en-AU" dirty="0" smtClean="0"/>
            </a:br>
            <a:r>
              <a:rPr lang="en-AU" dirty="0" smtClean="0"/>
              <a:t>soufflé	20 20 30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541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stick	20 1 1</a:t>
            </a:r>
            <a:br>
              <a:rPr lang="en-AU" dirty="0" smtClean="0"/>
            </a:br>
            <a:r>
              <a:rPr lang="en-AU" dirty="0" smtClean="0"/>
              <a:t>base	100 100 1</a:t>
            </a:r>
            <a:br>
              <a:rPr lang="en-AU" dirty="0" smtClean="0"/>
            </a:br>
            <a:r>
              <a:rPr lang="en-AU" dirty="0" smtClean="0"/>
              <a:t>picture	10 1 10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doctor	50 30 180</a:t>
            </a:r>
            <a:br>
              <a:rPr lang="en-AU" dirty="0" smtClean="0"/>
            </a:br>
            <a:r>
              <a:rPr lang="en-AU" dirty="0" smtClean="0"/>
              <a:t>soufflé	20 20 30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870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390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312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sweet	3 1 1</a:t>
            </a:r>
            <a:br>
              <a:rPr lang="en-AU" dirty="0" smtClean="0"/>
            </a:br>
            <a:r>
              <a:rPr lang="en-AU" dirty="0" smtClean="0"/>
              <a:t>spoon	10 2 1</a:t>
            </a:r>
            <a:br>
              <a:rPr lang="en-AU" dirty="0" smtClean="0"/>
            </a:br>
            <a:r>
              <a:rPr lang="en-AU" dirty="0" smtClean="0"/>
              <a:t>scalpel	20 1 1</a:t>
            </a:r>
            <a:br>
              <a:rPr lang="en-AU" dirty="0" smtClean="0"/>
            </a:br>
            <a:r>
              <a:rPr lang="en-AU" dirty="0" smtClean="0"/>
              <a:t>knife	10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astronaut	50 30 180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</a:t>
            </a:r>
            <a:r>
              <a:rPr lang="en-US" sz="4000" b="1" dirty="0" smtClean="0">
                <a:solidFill>
                  <a:srgbClr val="FF0000"/>
                </a:solidFill>
              </a:rPr>
              <a:t>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409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5000"/>
    </mc:Choice>
    <mc:Fallback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390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312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sweet	3 1 1</a:t>
            </a:r>
            <a:br>
              <a:rPr lang="en-AU" dirty="0" smtClean="0"/>
            </a:br>
            <a:r>
              <a:rPr lang="en-AU" dirty="0" smtClean="0"/>
              <a:t>spoon	10 2 1</a:t>
            </a:r>
            <a:br>
              <a:rPr lang="en-AU" dirty="0" smtClean="0"/>
            </a:br>
            <a:r>
              <a:rPr lang="en-AU" dirty="0" smtClean="0"/>
              <a:t>scalpel	20 1 1</a:t>
            </a:r>
            <a:br>
              <a:rPr lang="en-AU" dirty="0" smtClean="0"/>
            </a:br>
            <a:r>
              <a:rPr lang="en-AU" dirty="0" smtClean="0"/>
              <a:t>knife	10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astronaut	50 30 180</a:t>
            </a:r>
            <a:endParaRPr lang="en-AU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662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sweet	3 1 1</a:t>
            </a:r>
            <a:br>
              <a:rPr lang="en-AU" dirty="0" smtClean="0"/>
            </a:br>
            <a:r>
              <a:rPr lang="en-AU" dirty="0" smtClean="0"/>
              <a:t>spoon	10 2 1</a:t>
            </a:r>
            <a:br>
              <a:rPr lang="en-AU" dirty="0" smtClean="0"/>
            </a:br>
            <a:r>
              <a:rPr lang="en-AU" dirty="0" smtClean="0"/>
              <a:t>scalpel	20 1 1</a:t>
            </a:r>
            <a:br>
              <a:rPr lang="en-AU" dirty="0" smtClean="0"/>
            </a:br>
            <a:r>
              <a:rPr lang="en-AU" dirty="0" smtClean="0"/>
              <a:t>knife	10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astronaut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288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sweet	3 1 1</a:t>
            </a:r>
            <a:br>
              <a:rPr lang="en-AU" dirty="0" smtClean="0"/>
            </a:br>
            <a:r>
              <a:rPr lang="en-AU" dirty="0" smtClean="0"/>
              <a:t>spoon	10 2 1</a:t>
            </a:r>
            <a:br>
              <a:rPr lang="en-AU" dirty="0" smtClean="0"/>
            </a:br>
            <a:r>
              <a:rPr lang="en-AU" dirty="0" smtClean="0"/>
              <a:t>scalpel	20 1 1</a:t>
            </a:r>
            <a:br>
              <a:rPr lang="en-AU" dirty="0" smtClean="0"/>
            </a:br>
            <a:r>
              <a:rPr lang="en-AU" dirty="0" smtClean="0"/>
              <a:t>knife	10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astronaut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981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sweet	3 1 1</a:t>
            </a:r>
            <a:br>
              <a:rPr lang="en-AU" dirty="0" smtClean="0"/>
            </a:br>
            <a:r>
              <a:rPr lang="en-AU" dirty="0" smtClean="0"/>
              <a:t>spoon	10 2 1</a:t>
            </a:r>
            <a:br>
              <a:rPr lang="en-AU" dirty="0" smtClean="0"/>
            </a:br>
            <a:r>
              <a:rPr lang="en-AU" dirty="0" smtClean="0"/>
              <a:t>scalpel	20 1 1</a:t>
            </a:r>
            <a:br>
              <a:rPr lang="en-AU" dirty="0" smtClean="0"/>
            </a:br>
            <a:r>
              <a:rPr lang="en-AU" dirty="0" smtClean="0"/>
              <a:t>knife	10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astronaut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793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sweet	3 1 1</a:t>
            </a:r>
            <a:br>
              <a:rPr lang="en-AU" dirty="0" smtClean="0"/>
            </a:br>
            <a:r>
              <a:rPr lang="en-AU" dirty="0" smtClean="0"/>
              <a:t>spoon	10 2 1</a:t>
            </a:r>
            <a:br>
              <a:rPr lang="en-AU" dirty="0" smtClean="0"/>
            </a:br>
            <a:r>
              <a:rPr lang="en-AU" dirty="0" smtClean="0"/>
              <a:t>scalpel	20 1 1</a:t>
            </a:r>
            <a:br>
              <a:rPr lang="en-AU" dirty="0" smtClean="0"/>
            </a:br>
            <a:r>
              <a:rPr lang="en-AU" dirty="0" smtClean="0"/>
              <a:t>knife	10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astronaut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364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sweet	3 1 1</a:t>
            </a:r>
            <a:br>
              <a:rPr lang="en-AU" dirty="0" smtClean="0"/>
            </a:br>
            <a:r>
              <a:rPr lang="en-AU" dirty="0" smtClean="0"/>
              <a:t>spoon	10 2 1</a:t>
            </a:r>
            <a:br>
              <a:rPr lang="en-AU" dirty="0" smtClean="0"/>
            </a:br>
            <a:r>
              <a:rPr lang="en-AU" dirty="0" smtClean="0"/>
              <a:t>scalpel	20 1 1</a:t>
            </a:r>
            <a:br>
              <a:rPr lang="en-AU" dirty="0" smtClean="0"/>
            </a:br>
            <a:r>
              <a:rPr lang="en-AU" dirty="0" smtClean="0"/>
              <a:t>knife	10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astronaut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630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sweet	3 1 1</a:t>
            </a:r>
            <a:br>
              <a:rPr lang="en-AU" dirty="0" smtClean="0"/>
            </a:br>
            <a:r>
              <a:rPr lang="en-AU" dirty="0" smtClean="0"/>
              <a:t>spoon	10 2 1</a:t>
            </a:r>
            <a:br>
              <a:rPr lang="en-AU" dirty="0" smtClean="0"/>
            </a:br>
            <a:r>
              <a:rPr lang="en-AU" dirty="0" smtClean="0"/>
              <a:t>scalpel	20 1 1</a:t>
            </a:r>
            <a:br>
              <a:rPr lang="en-AU" dirty="0" smtClean="0"/>
            </a:br>
            <a:r>
              <a:rPr lang="en-AU" dirty="0" smtClean="0"/>
              <a:t>knife	10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astronaut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395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sweet	3 1 1</a:t>
            </a:r>
            <a:br>
              <a:rPr lang="en-AU" dirty="0" smtClean="0"/>
            </a:br>
            <a:r>
              <a:rPr lang="en-AU" dirty="0" smtClean="0"/>
              <a:t>spoon	10 2 1</a:t>
            </a:r>
            <a:br>
              <a:rPr lang="en-AU" dirty="0" smtClean="0"/>
            </a:br>
            <a:r>
              <a:rPr lang="en-AU" dirty="0" smtClean="0"/>
              <a:t>scalpel	20 1 1</a:t>
            </a:r>
            <a:br>
              <a:rPr lang="en-AU" dirty="0" smtClean="0"/>
            </a:br>
            <a:r>
              <a:rPr lang="en-AU" dirty="0" smtClean="0"/>
              <a:t>knife	10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astronaut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619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sweet	3 1 1</a:t>
            </a:r>
            <a:br>
              <a:rPr lang="en-AU" dirty="0" smtClean="0"/>
            </a:br>
            <a:r>
              <a:rPr lang="en-AU" dirty="0" smtClean="0"/>
              <a:t>spoon	10 2 1</a:t>
            </a:r>
            <a:br>
              <a:rPr lang="en-AU" dirty="0" smtClean="0"/>
            </a:br>
            <a:r>
              <a:rPr lang="en-AU" dirty="0" smtClean="0"/>
              <a:t>scalpel	20 1 1</a:t>
            </a:r>
            <a:br>
              <a:rPr lang="en-AU" dirty="0" smtClean="0"/>
            </a:br>
            <a:r>
              <a:rPr lang="en-AU" dirty="0" smtClean="0"/>
              <a:t>knife	10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astronaut	50 30 180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33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06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733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ship shaped lolly	1 1 0.5</a:t>
            </a:r>
            <a:br>
              <a:rPr lang="en-AU" dirty="0" smtClean="0"/>
            </a:br>
            <a:r>
              <a:rPr lang="en-AU" dirty="0" smtClean="0"/>
              <a:t>paper holder	5 5 1</a:t>
            </a:r>
            <a:br>
              <a:rPr lang="en-AU" dirty="0" smtClean="0"/>
            </a:br>
            <a:r>
              <a:rPr lang="en-AU" dirty="0" smtClean="0"/>
              <a:t>wrapper	5 5 0.01</a:t>
            </a:r>
            <a:br>
              <a:rPr lang="en-AU" dirty="0" smtClean="0"/>
            </a:br>
            <a:r>
              <a:rPr lang="en-AU" dirty="0" smtClean="0"/>
              <a:t>dentures	4 4 4</a:t>
            </a:r>
            <a:br>
              <a:rPr lang="en-AU" dirty="0" smtClean="0"/>
            </a:br>
            <a:r>
              <a:rPr lang="en-AU" dirty="0" smtClean="0"/>
              <a:t>shuttle bus	4 1 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</a:t>
            </a:r>
            <a:r>
              <a:rPr lang="en-US" sz="4000" b="1" dirty="0" smtClean="0">
                <a:solidFill>
                  <a:srgbClr val="FF0000"/>
                </a:solidFill>
              </a:rPr>
              <a:t>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467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5000"/>
    </mc:Choice>
    <mc:Fallback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96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203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ship shaped lolly	1 1 0.5</a:t>
            </a:r>
            <a:br>
              <a:rPr lang="en-AU" dirty="0" smtClean="0"/>
            </a:br>
            <a:r>
              <a:rPr lang="en-AU" dirty="0" smtClean="0"/>
              <a:t>paper holder	5 5 1</a:t>
            </a:r>
            <a:br>
              <a:rPr lang="en-AU" dirty="0" smtClean="0"/>
            </a:br>
            <a:r>
              <a:rPr lang="en-AU" dirty="0" smtClean="0"/>
              <a:t>wrapper	5 5 0.01</a:t>
            </a:r>
            <a:br>
              <a:rPr lang="en-AU" dirty="0" smtClean="0"/>
            </a:br>
            <a:r>
              <a:rPr lang="en-AU" dirty="0" smtClean="0"/>
              <a:t>dentures	4 4 4</a:t>
            </a:r>
            <a:br>
              <a:rPr lang="en-AU" dirty="0" smtClean="0"/>
            </a:br>
            <a:r>
              <a:rPr lang="en-AU" dirty="0" smtClean="0"/>
              <a:t>shuttle bus	4 1 1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114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ship shaped lolly	1 1 0.5</a:t>
            </a:r>
            <a:br>
              <a:rPr lang="en-AU" dirty="0" smtClean="0"/>
            </a:br>
            <a:r>
              <a:rPr lang="en-AU" dirty="0" smtClean="0"/>
              <a:t>paper holder	5 5 1</a:t>
            </a:r>
            <a:br>
              <a:rPr lang="en-AU" dirty="0" smtClean="0"/>
            </a:br>
            <a:r>
              <a:rPr lang="en-AU" dirty="0" smtClean="0"/>
              <a:t>wrapper	5 5 0.01</a:t>
            </a:r>
            <a:br>
              <a:rPr lang="en-AU" dirty="0" smtClean="0"/>
            </a:br>
            <a:r>
              <a:rPr lang="en-AU" dirty="0" smtClean="0"/>
              <a:t>dentures	4 4 4</a:t>
            </a:r>
            <a:br>
              <a:rPr lang="en-AU" dirty="0" smtClean="0"/>
            </a:br>
            <a:r>
              <a:rPr lang="en-AU" dirty="0" smtClean="0"/>
              <a:t>shuttle bus	4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336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ship shaped lolly	1 1 0.5</a:t>
            </a:r>
            <a:br>
              <a:rPr lang="en-AU" dirty="0" smtClean="0"/>
            </a:br>
            <a:r>
              <a:rPr lang="en-AU" dirty="0" smtClean="0"/>
              <a:t>paper holder	5 5 1</a:t>
            </a:r>
            <a:br>
              <a:rPr lang="en-AU" dirty="0" smtClean="0"/>
            </a:br>
            <a:r>
              <a:rPr lang="en-AU" dirty="0" smtClean="0"/>
              <a:t>wrapper	5 5 0.01</a:t>
            </a:r>
            <a:br>
              <a:rPr lang="en-AU" dirty="0" smtClean="0"/>
            </a:br>
            <a:r>
              <a:rPr lang="en-AU" dirty="0" smtClean="0"/>
              <a:t>dentures	4 4 4</a:t>
            </a:r>
            <a:br>
              <a:rPr lang="en-AU" dirty="0" smtClean="0"/>
            </a:br>
            <a:r>
              <a:rPr lang="en-AU" dirty="0" smtClean="0"/>
              <a:t>shuttle bus	4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090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ship shaped lolly	1 1 0.5</a:t>
            </a:r>
            <a:br>
              <a:rPr lang="en-AU" dirty="0" smtClean="0"/>
            </a:br>
            <a:r>
              <a:rPr lang="en-AU" dirty="0" smtClean="0"/>
              <a:t>paper holder	5 5 1</a:t>
            </a:r>
            <a:br>
              <a:rPr lang="en-AU" dirty="0" smtClean="0"/>
            </a:br>
            <a:r>
              <a:rPr lang="en-AU" dirty="0" smtClean="0"/>
              <a:t>wrapper	5 5 0.01</a:t>
            </a:r>
            <a:br>
              <a:rPr lang="en-AU" dirty="0" smtClean="0"/>
            </a:br>
            <a:r>
              <a:rPr lang="en-AU" dirty="0" smtClean="0"/>
              <a:t>dentures	4 4 4</a:t>
            </a:r>
            <a:br>
              <a:rPr lang="en-AU" dirty="0" smtClean="0"/>
            </a:br>
            <a:r>
              <a:rPr lang="en-AU" dirty="0" smtClean="0"/>
              <a:t>shuttle bus	4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765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ship shaped lolly	1 1 0.5</a:t>
            </a:r>
            <a:br>
              <a:rPr lang="en-AU" dirty="0" smtClean="0"/>
            </a:br>
            <a:r>
              <a:rPr lang="en-AU" dirty="0" smtClean="0"/>
              <a:t>paper holder	5 5 1</a:t>
            </a:r>
            <a:br>
              <a:rPr lang="en-AU" dirty="0" smtClean="0"/>
            </a:br>
            <a:r>
              <a:rPr lang="en-AU" dirty="0" smtClean="0"/>
              <a:t>wrapper	5 5 0.01</a:t>
            </a:r>
            <a:br>
              <a:rPr lang="en-AU" dirty="0" smtClean="0"/>
            </a:br>
            <a:r>
              <a:rPr lang="en-AU" dirty="0" smtClean="0"/>
              <a:t>dentures	4 4 4</a:t>
            </a:r>
            <a:br>
              <a:rPr lang="en-AU" dirty="0" smtClean="0"/>
            </a:br>
            <a:r>
              <a:rPr lang="en-AU" dirty="0" smtClean="0"/>
              <a:t>shuttle bus	4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706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ship shaped lolly	1 1 0.5</a:t>
            </a:r>
            <a:br>
              <a:rPr lang="en-AU" dirty="0" smtClean="0"/>
            </a:br>
            <a:r>
              <a:rPr lang="en-AU" dirty="0" smtClean="0"/>
              <a:t>paper holder	5 5 1</a:t>
            </a:r>
            <a:br>
              <a:rPr lang="en-AU" dirty="0" smtClean="0"/>
            </a:br>
            <a:r>
              <a:rPr lang="en-AU" dirty="0" smtClean="0"/>
              <a:t>wrapper	5 5 0.01</a:t>
            </a:r>
            <a:br>
              <a:rPr lang="en-AU" dirty="0" smtClean="0"/>
            </a:br>
            <a:r>
              <a:rPr lang="en-AU" dirty="0" smtClean="0"/>
              <a:t>dentures	4 4 4</a:t>
            </a:r>
            <a:br>
              <a:rPr lang="en-AU" dirty="0" smtClean="0"/>
            </a:br>
            <a:r>
              <a:rPr lang="en-AU" dirty="0" smtClean="0"/>
              <a:t>shuttle bus	4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403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ship shaped lolly	1 1 0.5</a:t>
            </a:r>
            <a:br>
              <a:rPr lang="en-AU" dirty="0" smtClean="0"/>
            </a:br>
            <a:r>
              <a:rPr lang="en-AU" dirty="0" smtClean="0"/>
              <a:t>paper holder	5 5 1</a:t>
            </a:r>
            <a:br>
              <a:rPr lang="en-AU" dirty="0" smtClean="0"/>
            </a:br>
            <a:r>
              <a:rPr lang="en-AU" dirty="0" smtClean="0"/>
              <a:t>wrapper	5 5 0.01</a:t>
            </a:r>
            <a:br>
              <a:rPr lang="en-AU" dirty="0" smtClean="0"/>
            </a:br>
            <a:r>
              <a:rPr lang="en-AU" dirty="0" smtClean="0"/>
              <a:t>dentures	4 4 4</a:t>
            </a:r>
            <a:br>
              <a:rPr lang="en-AU" dirty="0" smtClean="0"/>
            </a:br>
            <a:r>
              <a:rPr lang="en-AU" dirty="0" smtClean="0"/>
              <a:t>shuttle bus	4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96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ship shaped lolly	1 1 0.5</a:t>
            </a:r>
            <a:br>
              <a:rPr lang="en-AU" dirty="0" smtClean="0"/>
            </a:br>
            <a:r>
              <a:rPr lang="en-AU" dirty="0" smtClean="0"/>
              <a:t>paper holder	5 5 1</a:t>
            </a:r>
            <a:br>
              <a:rPr lang="en-AU" dirty="0" smtClean="0"/>
            </a:br>
            <a:r>
              <a:rPr lang="en-AU" dirty="0" smtClean="0"/>
              <a:t>wrapper	5 5 0.01</a:t>
            </a:r>
            <a:br>
              <a:rPr lang="en-AU" dirty="0" smtClean="0"/>
            </a:br>
            <a:r>
              <a:rPr lang="en-AU" dirty="0" smtClean="0"/>
              <a:t>dentures	4 4 4</a:t>
            </a:r>
            <a:br>
              <a:rPr lang="en-AU" dirty="0" smtClean="0"/>
            </a:br>
            <a:r>
              <a:rPr lang="en-AU" dirty="0" smtClean="0"/>
              <a:t>shuttle bus	4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165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ship shaped lolly	1 1 0.5</a:t>
            </a:r>
            <a:br>
              <a:rPr lang="en-AU" dirty="0" smtClean="0"/>
            </a:br>
            <a:r>
              <a:rPr lang="en-AU" dirty="0" smtClean="0"/>
              <a:t>paper holder	5 5 1</a:t>
            </a:r>
            <a:br>
              <a:rPr lang="en-AU" dirty="0" smtClean="0"/>
            </a:br>
            <a:r>
              <a:rPr lang="en-AU" dirty="0" smtClean="0"/>
              <a:t>wrapper	5 5 0.01</a:t>
            </a:r>
            <a:br>
              <a:rPr lang="en-AU" dirty="0" smtClean="0"/>
            </a:br>
            <a:r>
              <a:rPr lang="en-AU" dirty="0" smtClean="0"/>
              <a:t>dentures	4 4 4</a:t>
            </a:r>
            <a:br>
              <a:rPr lang="en-AU" dirty="0" smtClean="0"/>
            </a:br>
            <a:r>
              <a:rPr lang="en-AU" dirty="0" smtClean="0"/>
              <a:t>shuttle bus	4 1 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235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64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45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space dock	10 1 10</a:t>
            </a:r>
            <a:br>
              <a:rPr lang="en-AU" dirty="0" smtClean="0"/>
            </a:br>
            <a:r>
              <a:rPr lang="en-AU" dirty="0" smtClean="0"/>
              <a:t>sphere </a:t>
            </a:r>
            <a:r>
              <a:rPr lang="en-AU" dirty="0" err="1" smtClean="0"/>
              <a:t>jube</a:t>
            </a:r>
            <a:r>
              <a:rPr lang="en-AU" dirty="0" smtClean="0"/>
              <a:t>	1 1 1</a:t>
            </a:r>
            <a:br>
              <a:rPr lang="en-AU" dirty="0" smtClean="0"/>
            </a:br>
            <a:r>
              <a:rPr lang="en-AU" dirty="0" smtClean="0"/>
              <a:t>plate	20 20 1</a:t>
            </a:r>
            <a:br>
              <a:rPr lang="en-AU" dirty="0" smtClean="0"/>
            </a:br>
            <a:r>
              <a:rPr lang="en-AU" dirty="0" smtClean="0"/>
              <a:t>tongue	4 8 1</a:t>
            </a:r>
            <a:br>
              <a:rPr lang="en-AU" dirty="0" smtClean="0"/>
            </a:br>
            <a:r>
              <a:rPr lang="en-AU" dirty="0" smtClean="0"/>
              <a:t>stomach	20 10 10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</a:t>
            </a:r>
            <a:r>
              <a:rPr lang="en-US" sz="4000" b="1" dirty="0" smtClean="0">
                <a:solidFill>
                  <a:srgbClr val="FF0000"/>
                </a:solidFill>
              </a:rPr>
              <a:t>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180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5000"/>
    </mc:Choice>
    <mc:Fallback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64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45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space dock	10 1 10</a:t>
            </a:r>
            <a:br>
              <a:rPr lang="en-AU" dirty="0" smtClean="0"/>
            </a:br>
            <a:r>
              <a:rPr lang="en-AU" dirty="0" smtClean="0"/>
              <a:t>sphere </a:t>
            </a:r>
            <a:r>
              <a:rPr lang="en-AU" dirty="0" err="1" smtClean="0"/>
              <a:t>jube</a:t>
            </a:r>
            <a:r>
              <a:rPr lang="en-AU" dirty="0" smtClean="0"/>
              <a:t>	1 1 1</a:t>
            </a:r>
            <a:br>
              <a:rPr lang="en-AU" dirty="0" smtClean="0"/>
            </a:br>
            <a:r>
              <a:rPr lang="en-AU" dirty="0" smtClean="0"/>
              <a:t>plate	20 20 1</a:t>
            </a:r>
            <a:br>
              <a:rPr lang="en-AU" dirty="0" smtClean="0"/>
            </a:br>
            <a:r>
              <a:rPr lang="en-AU" dirty="0" smtClean="0"/>
              <a:t>tongue	4 8 1</a:t>
            </a:r>
            <a:br>
              <a:rPr lang="en-AU" dirty="0" smtClean="0"/>
            </a:br>
            <a:r>
              <a:rPr lang="en-AU" dirty="0" smtClean="0"/>
              <a:t>stomach	20 10 10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151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space dock	10 1 10</a:t>
            </a:r>
            <a:br>
              <a:rPr lang="en-AU" dirty="0" smtClean="0"/>
            </a:br>
            <a:r>
              <a:rPr lang="en-AU" dirty="0" smtClean="0"/>
              <a:t>sphere </a:t>
            </a:r>
            <a:r>
              <a:rPr lang="en-AU" dirty="0" err="1" smtClean="0"/>
              <a:t>jube</a:t>
            </a:r>
            <a:r>
              <a:rPr lang="en-AU" dirty="0" smtClean="0"/>
              <a:t>	1 1 1</a:t>
            </a:r>
            <a:br>
              <a:rPr lang="en-AU" dirty="0" smtClean="0"/>
            </a:br>
            <a:r>
              <a:rPr lang="en-AU" dirty="0" smtClean="0"/>
              <a:t>plate	20 20 1</a:t>
            </a:r>
            <a:br>
              <a:rPr lang="en-AU" dirty="0" smtClean="0"/>
            </a:br>
            <a:r>
              <a:rPr lang="en-AU" dirty="0" smtClean="0"/>
              <a:t>tongue	4 8 1</a:t>
            </a:r>
            <a:br>
              <a:rPr lang="en-AU" dirty="0" smtClean="0"/>
            </a:br>
            <a:r>
              <a:rPr lang="en-AU" dirty="0" smtClean="0"/>
              <a:t>stomach	20 10 10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883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space dock	10 1 10</a:t>
            </a:r>
            <a:br>
              <a:rPr lang="en-AU" dirty="0" smtClean="0"/>
            </a:br>
            <a:r>
              <a:rPr lang="en-AU" dirty="0" smtClean="0"/>
              <a:t>sphere </a:t>
            </a:r>
            <a:r>
              <a:rPr lang="en-AU" dirty="0" err="1" smtClean="0"/>
              <a:t>jube</a:t>
            </a:r>
            <a:r>
              <a:rPr lang="en-AU" dirty="0" smtClean="0"/>
              <a:t>	1 1 1</a:t>
            </a:r>
            <a:br>
              <a:rPr lang="en-AU" dirty="0" smtClean="0"/>
            </a:br>
            <a:r>
              <a:rPr lang="en-AU" dirty="0" smtClean="0"/>
              <a:t>plate	20 20 1</a:t>
            </a:r>
            <a:br>
              <a:rPr lang="en-AU" dirty="0" smtClean="0"/>
            </a:br>
            <a:r>
              <a:rPr lang="en-AU" dirty="0" smtClean="0"/>
              <a:t>tongue	4 8 1</a:t>
            </a:r>
            <a:br>
              <a:rPr lang="en-AU" dirty="0" smtClean="0"/>
            </a:br>
            <a:r>
              <a:rPr lang="en-AU" dirty="0" smtClean="0"/>
              <a:t>stomach	20 10 10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970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space dock	10 1 10</a:t>
            </a:r>
            <a:br>
              <a:rPr lang="en-AU" dirty="0" smtClean="0"/>
            </a:br>
            <a:r>
              <a:rPr lang="en-AU" dirty="0" smtClean="0"/>
              <a:t>sphere </a:t>
            </a:r>
            <a:r>
              <a:rPr lang="en-AU" dirty="0" err="1" smtClean="0"/>
              <a:t>jube</a:t>
            </a:r>
            <a:r>
              <a:rPr lang="en-AU" dirty="0" smtClean="0"/>
              <a:t>	1 1 1</a:t>
            </a:r>
            <a:br>
              <a:rPr lang="en-AU" dirty="0" smtClean="0"/>
            </a:br>
            <a:r>
              <a:rPr lang="en-AU" dirty="0" smtClean="0"/>
              <a:t>plate	20 20 1</a:t>
            </a:r>
            <a:br>
              <a:rPr lang="en-AU" dirty="0" smtClean="0"/>
            </a:br>
            <a:r>
              <a:rPr lang="en-AU" dirty="0" smtClean="0"/>
              <a:t>tongue	4 8 1</a:t>
            </a:r>
            <a:br>
              <a:rPr lang="en-AU" dirty="0" smtClean="0"/>
            </a:br>
            <a:r>
              <a:rPr lang="en-AU" dirty="0" smtClean="0"/>
              <a:t>stomach	20 10 10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045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space dock	10 1 10</a:t>
            </a:r>
            <a:br>
              <a:rPr lang="en-AU" dirty="0" smtClean="0"/>
            </a:br>
            <a:r>
              <a:rPr lang="en-AU" dirty="0" smtClean="0"/>
              <a:t>sphere </a:t>
            </a:r>
            <a:r>
              <a:rPr lang="en-AU" dirty="0" err="1" smtClean="0"/>
              <a:t>jube</a:t>
            </a:r>
            <a:r>
              <a:rPr lang="en-AU" dirty="0" smtClean="0"/>
              <a:t>	1 1 1</a:t>
            </a:r>
            <a:br>
              <a:rPr lang="en-AU" dirty="0" smtClean="0"/>
            </a:br>
            <a:r>
              <a:rPr lang="en-AU" dirty="0" smtClean="0"/>
              <a:t>plate	20 20 1</a:t>
            </a:r>
            <a:br>
              <a:rPr lang="en-AU" dirty="0" smtClean="0"/>
            </a:br>
            <a:r>
              <a:rPr lang="en-AU" dirty="0" smtClean="0"/>
              <a:t>tongue	4 8 1</a:t>
            </a:r>
            <a:br>
              <a:rPr lang="en-AU" dirty="0" smtClean="0"/>
            </a:br>
            <a:r>
              <a:rPr lang="en-AU" dirty="0" smtClean="0"/>
              <a:t>stomach	20 10 10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854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space dock	10 1 10</a:t>
            </a:r>
            <a:br>
              <a:rPr lang="en-AU" dirty="0" smtClean="0"/>
            </a:br>
            <a:r>
              <a:rPr lang="en-AU" dirty="0" smtClean="0"/>
              <a:t>sphere </a:t>
            </a:r>
            <a:r>
              <a:rPr lang="en-AU" dirty="0" err="1" smtClean="0"/>
              <a:t>jube</a:t>
            </a:r>
            <a:r>
              <a:rPr lang="en-AU" dirty="0" smtClean="0"/>
              <a:t>	1 1 1</a:t>
            </a:r>
            <a:br>
              <a:rPr lang="en-AU" dirty="0" smtClean="0"/>
            </a:br>
            <a:r>
              <a:rPr lang="en-AU" dirty="0" smtClean="0"/>
              <a:t>plate	20 20 1</a:t>
            </a:r>
            <a:br>
              <a:rPr lang="en-AU" dirty="0" smtClean="0"/>
            </a:br>
            <a:r>
              <a:rPr lang="en-AU" dirty="0" smtClean="0"/>
              <a:t>tongue	4 8 1</a:t>
            </a:r>
            <a:br>
              <a:rPr lang="en-AU" dirty="0" smtClean="0"/>
            </a:br>
            <a:r>
              <a:rPr lang="en-AU" dirty="0" smtClean="0"/>
              <a:t>stomach	20 10 10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784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space dock	10 1 10</a:t>
            </a:r>
            <a:br>
              <a:rPr lang="en-AU" dirty="0" smtClean="0"/>
            </a:br>
            <a:r>
              <a:rPr lang="en-AU" dirty="0" smtClean="0"/>
              <a:t>sphere </a:t>
            </a:r>
            <a:r>
              <a:rPr lang="en-AU" dirty="0" err="1" smtClean="0"/>
              <a:t>jube</a:t>
            </a:r>
            <a:r>
              <a:rPr lang="en-AU" dirty="0" smtClean="0"/>
              <a:t>	1 1 1</a:t>
            </a:r>
            <a:br>
              <a:rPr lang="en-AU" dirty="0" smtClean="0"/>
            </a:br>
            <a:r>
              <a:rPr lang="en-AU" dirty="0" smtClean="0"/>
              <a:t>plate	20 20 1</a:t>
            </a:r>
            <a:br>
              <a:rPr lang="en-AU" dirty="0" smtClean="0"/>
            </a:br>
            <a:r>
              <a:rPr lang="en-AU" dirty="0" smtClean="0"/>
              <a:t>tongue	4 8 1</a:t>
            </a:r>
            <a:br>
              <a:rPr lang="en-AU" dirty="0" smtClean="0"/>
            </a:br>
            <a:r>
              <a:rPr lang="en-AU" dirty="0" smtClean="0"/>
              <a:t>stomach	20 10 10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592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space dock	10 1 10</a:t>
            </a:r>
            <a:br>
              <a:rPr lang="en-AU" dirty="0" smtClean="0"/>
            </a:br>
            <a:r>
              <a:rPr lang="en-AU" dirty="0" smtClean="0"/>
              <a:t>sphere </a:t>
            </a:r>
            <a:r>
              <a:rPr lang="en-AU" dirty="0" err="1" smtClean="0"/>
              <a:t>jube</a:t>
            </a:r>
            <a:r>
              <a:rPr lang="en-AU" dirty="0" smtClean="0"/>
              <a:t>	1 1 1</a:t>
            </a:r>
            <a:br>
              <a:rPr lang="en-AU" dirty="0" smtClean="0"/>
            </a:br>
            <a:r>
              <a:rPr lang="en-AU" dirty="0" smtClean="0"/>
              <a:t>plate	20 20 1</a:t>
            </a:r>
            <a:br>
              <a:rPr lang="en-AU" dirty="0" smtClean="0"/>
            </a:br>
            <a:r>
              <a:rPr lang="en-AU" dirty="0" smtClean="0"/>
              <a:t>tongue	4 8 1</a:t>
            </a:r>
            <a:br>
              <a:rPr lang="en-AU" dirty="0" smtClean="0"/>
            </a:br>
            <a:r>
              <a:rPr lang="en-AU" dirty="0" smtClean="0"/>
              <a:t>stomach	20 10 10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475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 smtClean="0"/>
              <a:t>space dock	10 1 10</a:t>
            </a:r>
            <a:br>
              <a:rPr lang="en-AU" dirty="0" smtClean="0"/>
            </a:br>
            <a:r>
              <a:rPr lang="en-AU" dirty="0" smtClean="0"/>
              <a:t>sphere </a:t>
            </a:r>
            <a:r>
              <a:rPr lang="en-AU" dirty="0" err="1" smtClean="0"/>
              <a:t>jube</a:t>
            </a:r>
            <a:r>
              <a:rPr lang="en-AU" dirty="0" smtClean="0"/>
              <a:t>	1 1 1</a:t>
            </a:r>
            <a:br>
              <a:rPr lang="en-AU" dirty="0" smtClean="0"/>
            </a:br>
            <a:r>
              <a:rPr lang="en-AU" dirty="0" smtClean="0"/>
              <a:t>plate	20 20 1</a:t>
            </a:r>
            <a:br>
              <a:rPr lang="en-AU" dirty="0" smtClean="0"/>
            </a:br>
            <a:r>
              <a:rPr lang="en-AU" dirty="0" smtClean="0"/>
              <a:t>tongue	4 8 1</a:t>
            </a:r>
            <a:br>
              <a:rPr lang="en-AU" dirty="0" smtClean="0"/>
            </a:br>
            <a:r>
              <a:rPr lang="en-AU" dirty="0" smtClean="0"/>
              <a:t>stomach	20 10 10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108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85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132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space </a:t>
            </a:r>
            <a:r>
              <a:rPr lang="en-AU" dirty="0" smtClean="0"/>
              <a:t>station</a:t>
            </a:r>
            <a:r>
              <a:rPr lang="en-AU" dirty="0"/>
              <a:t>	</a:t>
            </a:r>
            <a:r>
              <a:rPr lang="en-AU" dirty="0" smtClean="0"/>
              <a:t>10 10 10</a:t>
            </a:r>
            <a:br>
              <a:rPr lang="en-AU" dirty="0" smtClean="0"/>
            </a:br>
            <a:r>
              <a:rPr lang="en-AU" dirty="0" smtClean="0"/>
              <a:t>brain	20 20 30</a:t>
            </a:r>
            <a:br>
              <a:rPr lang="en-AU" dirty="0" smtClean="0"/>
            </a:br>
            <a:r>
              <a:rPr lang="en-AU" dirty="0" smtClean="0"/>
              <a:t>deck chair	1 1 1.5</a:t>
            </a:r>
            <a:br>
              <a:rPr lang="en-AU" dirty="0" smtClean="0"/>
            </a:br>
            <a:r>
              <a:rPr lang="en-AU" dirty="0" smtClean="0"/>
              <a:t>leg	10 30 80</a:t>
            </a:r>
            <a:br>
              <a:rPr lang="en-AU" dirty="0" smtClean="0"/>
            </a:br>
            <a:r>
              <a:rPr lang="en-AU" dirty="0" smtClean="0"/>
              <a:t>paper clip	1 4 0.1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</a:t>
            </a:r>
            <a:r>
              <a:rPr lang="en-US" sz="4000" b="1" dirty="0" smtClean="0">
                <a:solidFill>
                  <a:srgbClr val="FF0000"/>
                </a:solidFill>
              </a:rPr>
              <a:t>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784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5000"/>
    </mc:Choice>
    <mc:Fallback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85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132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space </a:t>
            </a:r>
            <a:r>
              <a:rPr lang="en-AU" dirty="0" smtClean="0"/>
              <a:t>station</a:t>
            </a:r>
            <a:r>
              <a:rPr lang="en-AU" dirty="0"/>
              <a:t>	</a:t>
            </a:r>
            <a:r>
              <a:rPr lang="en-AU" dirty="0" smtClean="0"/>
              <a:t>10 10 10</a:t>
            </a:r>
            <a:br>
              <a:rPr lang="en-AU" dirty="0" smtClean="0"/>
            </a:br>
            <a:r>
              <a:rPr lang="en-AU" dirty="0" smtClean="0"/>
              <a:t>brain	20 20 30</a:t>
            </a:r>
            <a:br>
              <a:rPr lang="en-AU" dirty="0" smtClean="0"/>
            </a:br>
            <a:r>
              <a:rPr lang="en-AU" dirty="0" smtClean="0"/>
              <a:t>deck chair	1 1 1.5</a:t>
            </a:r>
            <a:br>
              <a:rPr lang="en-AU" dirty="0" smtClean="0"/>
            </a:br>
            <a:r>
              <a:rPr lang="en-AU" dirty="0" smtClean="0"/>
              <a:t>leg	10 30 80</a:t>
            </a:r>
            <a:br>
              <a:rPr lang="en-AU" dirty="0" smtClean="0"/>
            </a:br>
            <a:r>
              <a:rPr lang="en-AU" dirty="0" smtClean="0"/>
              <a:t>paper clip	1 4 0.1</a:t>
            </a:r>
            <a:endParaRPr lang="en-AU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528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space </a:t>
            </a:r>
            <a:r>
              <a:rPr lang="en-AU" dirty="0" smtClean="0"/>
              <a:t>station</a:t>
            </a:r>
            <a:r>
              <a:rPr lang="en-AU" dirty="0"/>
              <a:t>	</a:t>
            </a:r>
            <a:r>
              <a:rPr lang="en-AU" dirty="0" smtClean="0"/>
              <a:t>10 10 10</a:t>
            </a:r>
            <a:br>
              <a:rPr lang="en-AU" dirty="0" smtClean="0"/>
            </a:br>
            <a:r>
              <a:rPr lang="en-AU" dirty="0" smtClean="0"/>
              <a:t>brain	20 20 30</a:t>
            </a:r>
            <a:br>
              <a:rPr lang="en-AU" dirty="0" smtClean="0"/>
            </a:br>
            <a:r>
              <a:rPr lang="en-AU" dirty="0" smtClean="0"/>
              <a:t>deck chair	1 1 1.5</a:t>
            </a:r>
            <a:br>
              <a:rPr lang="en-AU" dirty="0" smtClean="0"/>
            </a:br>
            <a:r>
              <a:rPr lang="en-AU" dirty="0" smtClean="0"/>
              <a:t>leg	10 30 80</a:t>
            </a:r>
            <a:br>
              <a:rPr lang="en-AU" dirty="0" smtClean="0"/>
            </a:br>
            <a:r>
              <a:rPr lang="en-AU" dirty="0" smtClean="0"/>
              <a:t>paper clip	1 4 0.1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173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space </a:t>
            </a:r>
            <a:r>
              <a:rPr lang="en-AU" dirty="0" smtClean="0"/>
              <a:t>station</a:t>
            </a:r>
            <a:r>
              <a:rPr lang="en-AU" dirty="0"/>
              <a:t>	</a:t>
            </a:r>
            <a:r>
              <a:rPr lang="en-AU" dirty="0" smtClean="0"/>
              <a:t>10 10 10</a:t>
            </a:r>
            <a:br>
              <a:rPr lang="en-AU" dirty="0" smtClean="0"/>
            </a:br>
            <a:r>
              <a:rPr lang="en-AU" dirty="0" smtClean="0"/>
              <a:t>brain	20 20 30</a:t>
            </a:r>
            <a:br>
              <a:rPr lang="en-AU" dirty="0" smtClean="0"/>
            </a:br>
            <a:r>
              <a:rPr lang="en-AU" dirty="0" smtClean="0"/>
              <a:t>deck chair	1 1 1.5</a:t>
            </a:r>
            <a:br>
              <a:rPr lang="en-AU" dirty="0" smtClean="0"/>
            </a:br>
            <a:r>
              <a:rPr lang="en-AU" dirty="0" smtClean="0"/>
              <a:t>leg	10 30 80</a:t>
            </a:r>
            <a:br>
              <a:rPr lang="en-AU" dirty="0" smtClean="0"/>
            </a:br>
            <a:r>
              <a:rPr lang="en-AU" dirty="0" smtClean="0"/>
              <a:t>paper clip	1 4 0.1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642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space </a:t>
            </a:r>
            <a:r>
              <a:rPr lang="en-AU" dirty="0" smtClean="0"/>
              <a:t>station</a:t>
            </a:r>
            <a:r>
              <a:rPr lang="en-AU" dirty="0"/>
              <a:t>	</a:t>
            </a:r>
            <a:r>
              <a:rPr lang="en-AU" dirty="0" smtClean="0"/>
              <a:t>10 10 10</a:t>
            </a:r>
            <a:br>
              <a:rPr lang="en-AU" dirty="0" smtClean="0"/>
            </a:br>
            <a:r>
              <a:rPr lang="en-AU" dirty="0" smtClean="0"/>
              <a:t>brain	20 20 30</a:t>
            </a:r>
            <a:br>
              <a:rPr lang="en-AU" dirty="0" smtClean="0"/>
            </a:br>
            <a:r>
              <a:rPr lang="en-AU" dirty="0" smtClean="0"/>
              <a:t>deck chair	1 1 1.5</a:t>
            </a:r>
            <a:br>
              <a:rPr lang="en-AU" dirty="0" smtClean="0"/>
            </a:br>
            <a:r>
              <a:rPr lang="en-AU" dirty="0" smtClean="0"/>
              <a:t>leg	10 30 80</a:t>
            </a:r>
            <a:br>
              <a:rPr lang="en-AU" dirty="0" smtClean="0"/>
            </a:br>
            <a:r>
              <a:rPr lang="en-AU" dirty="0" smtClean="0"/>
              <a:t>paper clip	1 4 0.1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447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space </a:t>
            </a:r>
            <a:r>
              <a:rPr lang="en-AU" dirty="0" smtClean="0"/>
              <a:t>station</a:t>
            </a:r>
            <a:r>
              <a:rPr lang="en-AU" dirty="0"/>
              <a:t>	</a:t>
            </a:r>
            <a:r>
              <a:rPr lang="en-AU" dirty="0" smtClean="0"/>
              <a:t>10 10 10</a:t>
            </a:r>
            <a:br>
              <a:rPr lang="en-AU" dirty="0" smtClean="0"/>
            </a:br>
            <a:r>
              <a:rPr lang="en-AU" dirty="0" smtClean="0"/>
              <a:t>brain	20 20 30</a:t>
            </a:r>
            <a:br>
              <a:rPr lang="en-AU" dirty="0" smtClean="0"/>
            </a:br>
            <a:r>
              <a:rPr lang="en-AU" dirty="0" smtClean="0"/>
              <a:t>deck chair	1 1 1.5</a:t>
            </a:r>
            <a:br>
              <a:rPr lang="en-AU" dirty="0" smtClean="0"/>
            </a:br>
            <a:r>
              <a:rPr lang="en-AU" dirty="0" smtClean="0"/>
              <a:t>leg	10 30 80</a:t>
            </a:r>
            <a:br>
              <a:rPr lang="en-AU" dirty="0" smtClean="0"/>
            </a:br>
            <a:r>
              <a:rPr lang="en-AU" dirty="0" smtClean="0"/>
              <a:t>paper clip	1 4 0.1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102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space </a:t>
            </a:r>
            <a:r>
              <a:rPr lang="en-AU" dirty="0" smtClean="0"/>
              <a:t>station</a:t>
            </a:r>
            <a:r>
              <a:rPr lang="en-AU" dirty="0"/>
              <a:t>	</a:t>
            </a:r>
            <a:r>
              <a:rPr lang="en-AU" dirty="0" smtClean="0"/>
              <a:t>10 10 10</a:t>
            </a:r>
            <a:br>
              <a:rPr lang="en-AU" dirty="0" smtClean="0"/>
            </a:br>
            <a:r>
              <a:rPr lang="en-AU" dirty="0" smtClean="0"/>
              <a:t>brain	20 20 30</a:t>
            </a:r>
            <a:br>
              <a:rPr lang="en-AU" dirty="0" smtClean="0"/>
            </a:br>
            <a:r>
              <a:rPr lang="en-AU" dirty="0" smtClean="0"/>
              <a:t>deck chair	1 1 1.5</a:t>
            </a:r>
            <a:br>
              <a:rPr lang="en-AU" dirty="0" smtClean="0"/>
            </a:br>
            <a:r>
              <a:rPr lang="en-AU" dirty="0" smtClean="0"/>
              <a:t>leg	10 30 80</a:t>
            </a:r>
            <a:br>
              <a:rPr lang="en-AU" dirty="0" smtClean="0"/>
            </a:br>
            <a:r>
              <a:rPr lang="en-AU" dirty="0" smtClean="0"/>
              <a:t>paper clip	1 4 0.1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114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space </a:t>
            </a:r>
            <a:r>
              <a:rPr lang="en-AU" dirty="0" smtClean="0"/>
              <a:t>station</a:t>
            </a:r>
            <a:r>
              <a:rPr lang="en-AU" dirty="0"/>
              <a:t>	</a:t>
            </a:r>
            <a:r>
              <a:rPr lang="en-AU" dirty="0" smtClean="0"/>
              <a:t>10 10 10</a:t>
            </a:r>
            <a:br>
              <a:rPr lang="en-AU" dirty="0" smtClean="0"/>
            </a:br>
            <a:r>
              <a:rPr lang="en-AU" dirty="0" smtClean="0"/>
              <a:t>brain	20 20 30</a:t>
            </a:r>
            <a:br>
              <a:rPr lang="en-AU" dirty="0" smtClean="0"/>
            </a:br>
            <a:r>
              <a:rPr lang="en-AU" dirty="0" smtClean="0"/>
              <a:t>deck chair	1 1 1.5</a:t>
            </a:r>
            <a:br>
              <a:rPr lang="en-AU" dirty="0" smtClean="0"/>
            </a:br>
            <a:r>
              <a:rPr lang="en-AU" dirty="0" smtClean="0"/>
              <a:t>leg	10 30 80</a:t>
            </a:r>
            <a:br>
              <a:rPr lang="en-AU" dirty="0" smtClean="0"/>
            </a:br>
            <a:r>
              <a:rPr lang="en-AU" dirty="0" smtClean="0"/>
              <a:t>paper clip	1 4 0.1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323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space </a:t>
            </a:r>
            <a:r>
              <a:rPr lang="en-AU" dirty="0" smtClean="0"/>
              <a:t>station</a:t>
            </a:r>
            <a:r>
              <a:rPr lang="en-AU" dirty="0"/>
              <a:t>	</a:t>
            </a:r>
            <a:r>
              <a:rPr lang="en-AU" dirty="0" smtClean="0"/>
              <a:t>10 10 10</a:t>
            </a:r>
            <a:br>
              <a:rPr lang="en-AU" dirty="0" smtClean="0"/>
            </a:br>
            <a:r>
              <a:rPr lang="en-AU" dirty="0" smtClean="0"/>
              <a:t>brain	20 20 30</a:t>
            </a:r>
            <a:br>
              <a:rPr lang="en-AU" dirty="0" smtClean="0"/>
            </a:br>
            <a:r>
              <a:rPr lang="en-AU" dirty="0" smtClean="0"/>
              <a:t>deck chair	1 1 1.5</a:t>
            </a:r>
            <a:br>
              <a:rPr lang="en-AU" dirty="0" smtClean="0"/>
            </a:br>
            <a:r>
              <a:rPr lang="en-AU" dirty="0" smtClean="0"/>
              <a:t>leg	10 30 80</a:t>
            </a:r>
            <a:br>
              <a:rPr lang="en-AU" dirty="0" smtClean="0"/>
            </a:br>
            <a:r>
              <a:rPr lang="en-AU" dirty="0" smtClean="0"/>
              <a:t>paper clip	1 4 0.1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582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space </a:t>
            </a:r>
            <a:r>
              <a:rPr lang="en-AU" dirty="0" smtClean="0"/>
              <a:t>station</a:t>
            </a:r>
            <a:r>
              <a:rPr lang="en-AU" dirty="0"/>
              <a:t>	</a:t>
            </a:r>
            <a:r>
              <a:rPr lang="en-AU" dirty="0" smtClean="0"/>
              <a:t>10 10 10</a:t>
            </a:r>
            <a:br>
              <a:rPr lang="en-AU" dirty="0" smtClean="0"/>
            </a:br>
            <a:r>
              <a:rPr lang="en-AU" dirty="0" smtClean="0"/>
              <a:t>brain	20 20 30</a:t>
            </a:r>
            <a:br>
              <a:rPr lang="en-AU" dirty="0" smtClean="0"/>
            </a:br>
            <a:r>
              <a:rPr lang="en-AU" dirty="0" smtClean="0"/>
              <a:t>deck chair	1 1 1.5</a:t>
            </a:r>
            <a:br>
              <a:rPr lang="en-AU" dirty="0" smtClean="0"/>
            </a:br>
            <a:r>
              <a:rPr lang="en-AU" dirty="0" smtClean="0"/>
              <a:t>leg	10 30 80</a:t>
            </a:r>
            <a:br>
              <a:rPr lang="en-AU" dirty="0" smtClean="0"/>
            </a:br>
            <a:r>
              <a:rPr lang="en-AU" dirty="0" smtClean="0"/>
              <a:t>paper clip	1 4 0.1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774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square on </a:t>
            </a:r>
            <a:r>
              <a:rPr lang="en-AU" dirty="0" smtClean="0"/>
              <a:t>ground	1 1 0</a:t>
            </a:r>
            <a:br>
              <a:rPr lang="en-AU" dirty="0" smtClean="0"/>
            </a:br>
            <a:r>
              <a:rPr lang="en-AU" dirty="0" smtClean="0"/>
              <a:t>program listing	1 1.5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heart specialist	50 30 180</a:t>
            </a:r>
            <a:br>
              <a:rPr lang="en-AU" dirty="0" smtClean="0"/>
            </a:br>
            <a:r>
              <a:rPr lang="en-AU" dirty="0" smtClean="0"/>
              <a:t>triangular lollipop	2 2 10</a:t>
            </a:r>
            <a:br>
              <a:rPr lang="en-AU" dirty="0" smtClean="0"/>
            </a:br>
            <a:r>
              <a:rPr lang="en-AU" dirty="0" smtClean="0"/>
              <a:t>napkin	50 50 0.1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TO</a:t>
            </a:r>
            <a:r>
              <a:rPr lang="en-US" sz="4000" b="1" dirty="0" smtClean="0"/>
              <a:t> </a:t>
            </a:r>
            <a:r>
              <a:rPr lang="en-US" sz="4000" b="1" dirty="0" smtClean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683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0"/>
    </mc:Choice>
    <mc:Fallback>
      <p:transition xmlns:p14="http://schemas.microsoft.com/office/powerpoint/2010/main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460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85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square on </a:t>
            </a:r>
            <a:r>
              <a:rPr lang="en-AU" dirty="0" smtClean="0"/>
              <a:t>ground	1 1 0</a:t>
            </a:r>
            <a:br>
              <a:rPr lang="en-AU" dirty="0" smtClean="0"/>
            </a:br>
            <a:r>
              <a:rPr lang="en-AU" dirty="0" smtClean="0"/>
              <a:t>program listing	1 1.5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heart specialist	50 30 180</a:t>
            </a:r>
            <a:br>
              <a:rPr lang="en-AU" dirty="0" smtClean="0"/>
            </a:br>
            <a:r>
              <a:rPr lang="en-AU" dirty="0" smtClean="0"/>
              <a:t>triangular lollipop	2 2 10</a:t>
            </a:r>
            <a:br>
              <a:rPr lang="en-AU" dirty="0" smtClean="0"/>
            </a:br>
            <a:r>
              <a:rPr lang="en-AU" dirty="0" smtClean="0"/>
              <a:t>napkin	50 50 0.1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LISTEN </a:t>
            </a:r>
            <a:r>
              <a:rPr lang="en-US" sz="4000" b="1" dirty="0" smtClean="0">
                <a:solidFill>
                  <a:srgbClr val="FF0000"/>
                </a:solidFill>
              </a:rPr>
              <a:t>TO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456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7000"/>
    </mc:Choice>
    <mc:Fallback>
      <p:transition xmlns:p14="http://schemas.microsoft.com/office/powerpoint/2010/main" advClick="0" advTm="17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460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740726" y="344805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571153" y="3472483"/>
            <a:ext cx="822960" cy="82296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85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xmlns:p14="http://schemas.microsoft.com/office/powerpoint/2010/main" spd="slow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square on </a:t>
            </a:r>
            <a:r>
              <a:rPr lang="en-AU" dirty="0" smtClean="0"/>
              <a:t>ground	1 1 0</a:t>
            </a:r>
            <a:br>
              <a:rPr lang="en-AU" dirty="0" smtClean="0"/>
            </a:br>
            <a:r>
              <a:rPr lang="en-AU" dirty="0" smtClean="0"/>
              <a:t>program listing	1 1.5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heart specialist	50 30 180</a:t>
            </a:r>
            <a:br>
              <a:rPr lang="en-AU" dirty="0" smtClean="0"/>
            </a:br>
            <a:r>
              <a:rPr lang="en-AU" dirty="0" smtClean="0"/>
              <a:t>triangular lollipop	2 2 10</a:t>
            </a:r>
            <a:br>
              <a:rPr lang="en-AU" dirty="0" smtClean="0"/>
            </a:br>
            <a:r>
              <a:rPr lang="en-AU" dirty="0" smtClean="0"/>
              <a:t>napkin	50 50 0.1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188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square on </a:t>
            </a:r>
            <a:r>
              <a:rPr lang="en-AU" dirty="0" smtClean="0"/>
              <a:t>ground	1 1 0</a:t>
            </a:r>
            <a:br>
              <a:rPr lang="en-AU" dirty="0" smtClean="0"/>
            </a:br>
            <a:r>
              <a:rPr lang="en-AU" dirty="0" smtClean="0"/>
              <a:t>program listing	1 1.5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heart specialist	50 30 180</a:t>
            </a:r>
            <a:br>
              <a:rPr lang="en-AU" dirty="0" smtClean="0"/>
            </a:br>
            <a:r>
              <a:rPr lang="en-AU" dirty="0" smtClean="0"/>
              <a:t>triangular lollipop	2 2 10</a:t>
            </a:r>
            <a:br>
              <a:rPr lang="en-AU" dirty="0" smtClean="0"/>
            </a:br>
            <a:r>
              <a:rPr lang="en-AU" dirty="0" smtClean="0"/>
              <a:t>napkin	50 50 0.1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779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square on </a:t>
            </a:r>
            <a:r>
              <a:rPr lang="en-AU" dirty="0" smtClean="0"/>
              <a:t>ground	1 1 0</a:t>
            </a:r>
            <a:br>
              <a:rPr lang="en-AU" dirty="0" smtClean="0"/>
            </a:br>
            <a:r>
              <a:rPr lang="en-AU" dirty="0" smtClean="0"/>
              <a:t>program listing	1 1.5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heart specialist	50 30 180</a:t>
            </a:r>
            <a:br>
              <a:rPr lang="en-AU" dirty="0" smtClean="0"/>
            </a:br>
            <a:r>
              <a:rPr lang="en-AU" dirty="0" smtClean="0"/>
              <a:t>triangular lollipop	2 2 10</a:t>
            </a:r>
            <a:br>
              <a:rPr lang="en-AU" dirty="0" smtClean="0"/>
            </a:br>
            <a:r>
              <a:rPr lang="en-AU" dirty="0" smtClean="0"/>
              <a:t>napkin	50 50 0.1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229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square on </a:t>
            </a:r>
            <a:r>
              <a:rPr lang="en-AU" dirty="0" smtClean="0"/>
              <a:t>ground	1 1 0</a:t>
            </a:r>
            <a:br>
              <a:rPr lang="en-AU" dirty="0" smtClean="0"/>
            </a:br>
            <a:r>
              <a:rPr lang="en-AU" dirty="0" smtClean="0"/>
              <a:t>program listing	1 1.5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heart specialist	50 30 180</a:t>
            </a:r>
            <a:br>
              <a:rPr lang="en-AU" dirty="0" smtClean="0"/>
            </a:br>
            <a:r>
              <a:rPr lang="en-AU" dirty="0" smtClean="0"/>
              <a:t>triangular lollipop	2 2 10</a:t>
            </a:r>
            <a:br>
              <a:rPr lang="en-AU" dirty="0" smtClean="0"/>
            </a:br>
            <a:r>
              <a:rPr lang="en-AU" dirty="0" smtClean="0"/>
              <a:t>napkin	50 50 0.1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041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square on </a:t>
            </a:r>
            <a:r>
              <a:rPr lang="en-AU" dirty="0" smtClean="0"/>
              <a:t>ground	1 1 0</a:t>
            </a:r>
            <a:br>
              <a:rPr lang="en-AU" dirty="0" smtClean="0"/>
            </a:br>
            <a:r>
              <a:rPr lang="en-AU" dirty="0" smtClean="0"/>
              <a:t>program listing	1 1.5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heart specialist	50 30 180</a:t>
            </a:r>
            <a:br>
              <a:rPr lang="en-AU" dirty="0" smtClean="0"/>
            </a:br>
            <a:r>
              <a:rPr lang="en-AU" dirty="0" smtClean="0"/>
              <a:t>triangular lollipop	2 2 10</a:t>
            </a:r>
            <a:br>
              <a:rPr lang="en-AU" dirty="0" smtClean="0"/>
            </a:br>
            <a:r>
              <a:rPr lang="en-AU" dirty="0" smtClean="0"/>
              <a:t>napkin	50 50 0.1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404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square on </a:t>
            </a:r>
            <a:r>
              <a:rPr lang="en-AU" dirty="0" smtClean="0"/>
              <a:t>ground	1 1 0</a:t>
            </a:r>
            <a:br>
              <a:rPr lang="en-AU" dirty="0" smtClean="0"/>
            </a:br>
            <a:r>
              <a:rPr lang="en-AU" dirty="0" smtClean="0"/>
              <a:t>program listing	1 1.5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heart specialist	50 30 180</a:t>
            </a:r>
            <a:br>
              <a:rPr lang="en-AU" dirty="0" smtClean="0"/>
            </a:br>
            <a:r>
              <a:rPr lang="en-AU" dirty="0" smtClean="0"/>
              <a:t>triangular lollipop	2 2 10</a:t>
            </a:r>
            <a:br>
              <a:rPr lang="en-AU" dirty="0" smtClean="0"/>
            </a:br>
            <a:r>
              <a:rPr lang="en-AU" dirty="0" smtClean="0"/>
              <a:t>napkin	50 50 0.1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267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square on </a:t>
            </a:r>
            <a:r>
              <a:rPr lang="en-AU" dirty="0" smtClean="0"/>
              <a:t>ground	1 1 0</a:t>
            </a:r>
            <a:br>
              <a:rPr lang="en-AU" dirty="0" smtClean="0"/>
            </a:br>
            <a:r>
              <a:rPr lang="en-AU" dirty="0" smtClean="0"/>
              <a:t>program listing	1 1.5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heart specialist	50 30 180</a:t>
            </a:r>
            <a:br>
              <a:rPr lang="en-AU" dirty="0" smtClean="0"/>
            </a:br>
            <a:r>
              <a:rPr lang="en-AU" dirty="0" smtClean="0"/>
              <a:t>triangular lollipop	2 2 10</a:t>
            </a:r>
            <a:br>
              <a:rPr lang="en-AU" dirty="0" smtClean="0"/>
            </a:br>
            <a:r>
              <a:rPr lang="en-AU" dirty="0" smtClean="0"/>
              <a:t>napkin	50 50 0.1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472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square on </a:t>
            </a:r>
            <a:r>
              <a:rPr lang="en-AU" dirty="0" smtClean="0"/>
              <a:t>ground	1 1 0</a:t>
            </a:r>
            <a:br>
              <a:rPr lang="en-AU" dirty="0" smtClean="0"/>
            </a:br>
            <a:r>
              <a:rPr lang="en-AU" dirty="0" smtClean="0"/>
              <a:t>program listing	1 1.5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heart specialist	50 30 180</a:t>
            </a:r>
            <a:br>
              <a:rPr lang="en-AU" dirty="0" smtClean="0"/>
            </a:br>
            <a:r>
              <a:rPr lang="en-AU" dirty="0" smtClean="0"/>
              <a:t>triangular lollipop	2 2 10</a:t>
            </a:r>
            <a:br>
              <a:rPr lang="en-AU" dirty="0" smtClean="0"/>
            </a:br>
            <a:r>
              <a:rPr lang="en-AU" dirty="0" smtClean="0"/>
              <a:t>napkin	50 50 0.1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91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AU" dirty="0"/>
              <a:t>square on </a:t>
            </a:r>
            <a:r>
              <a:rPr lang="en-AU" dirty="0" smtClean="0"/>
              <a:t>ground	1 1 0</a:t>
            </a:r>
            <a:br>
              <a:rPr lang="en-AU" dirty="0" smtClean="0"/>
            </a:br>
            <a:r>
              <a:rPr lang="en-AU" dirty="0" smtClean="0"/>
              <a:t>program listing	1 1.5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heart specialist	50 30 180</a:t>
            </a:r>
            <a:br>
              <a:rPr lang="en-AU" dirty="0" smtClean="0"/>
            </a:br>
            <a:r>
              <a:rPr lang="en-AU" dirty="0" smtClean="0"/>
              <a:t>triangular lollipop	2 2 10</a:t>
            </a:r>
            <a:br>
              <a:rPr lang="en-AU" dirty="0" smtClean="0"/>
            </a:br>
            <a:r>
              <a:rPr lang="en-AU" dirty="0" smtClean="0"/>
              <a:t>napkin	50 50 0.1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651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81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111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3406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0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7998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294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590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2224" y="5351705"/>
            <a:ext cx="822960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898" y="417073"/>
            <a:ext cx="737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SAY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928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xmlns:p14="http://schemas.microsoft.com/office/powerpoint/2010/main" advClick="0" advTm="5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962</TotalTime>
  <Words>926</Words>
  <Application>Microsoft Macintosh PowerPoint</Application>
  <PresentationFormat>On-screen Show (4:3)</PresentationFormat>
  <Paragraphs>443</Paragraphs>
  <Slides>290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290</vt:i4>
      </vt:variant>
    </vt:vector>
  </HeadingPairs>
  <TitlesOfParts>
    <vt:vector size="291" baseType="lpstr">
      <vt:lpstr>Office Theme</vt:lpstr>
      <vt:lpstr>PowerPoint Presentation</vt:lpstr>
      <vt:lpstr>Prerequisite for Lucianic Meditation</vt:lpstr>
      <vt:lpstr>Meditation techniques</vt:lpstr>
      <vt:lpstr>Meditation techniques</vt:lpstr>
      <vt:lpstr>Aim</vt:lpstr>
      <vt:lpstr>Aim</vt:lpstr>
      <vt:lpstr>Instructions</vt:lpstr>
      <vt:lpstr>Instructions</vt:lpstr>
      <vt:lpstr>Instructions</vt:lpstr>
      <vt:lpstr>polyhedron 5 5 5 flat bowl 20 20 1 pea 0.5 0.5 0.5 mitten 20 10 1 margarine 10 10 5 </vt:lpstr>
      <vt:lpstr>PowerPoint Presentation</vt:lpstr>
      <vt:lpstr>polyhedron 5 5 5 flat bowl 20 20 1 pea 0.5 0.5 0.5 mitten 20 10 1 margarine 10 10 5 </vt:lpstr>
      <vt:lpstr>PowerPoint Presentation</vt:lpstr>
      <vt:lpstr>PowerPoint Presentation</vt:lpstr>
      <vt:lpstr>polyhedron 5 5 5 flat bowl 20 20 1 pea 0.5 0.5 0.5 mitten 20 10 1 margarine 10 10 5 </vt:lpstr>
      <vt:lpstr>polyhedron 5 5 5 flat bowl 20 20 1 pea 0.5 0.5 0.5 mitten 20 10 1 margarine 10 10 5 </vt:lpstr>
      <vt:lpstr>polyhedron 5 5 5 flat bowl 20 20 1 pea 0.5 0.5 0.5 mitten 20 10 1 margarine 10 10 5 </vt:lpstr>
      <vt:lpstr>polyhedron 5 5 5 flat bowl 20 20 1 pea 0.5 0.5 0.5 mitten 20 10 1 margarine 10 10 5 </vt:lpstr>
      <vt:lpstr>polyhedron 5 5 5 flat bowl 20 20 1 pea 0.5 0.5 0.5 mitten 20 10 1 margarine 10 10 5 </vt:lpstr>
      <vt:lpstr>polyhedron 5 5 5 flat bowl 20 20 1 pea 0.5 0.5 0.5 mitten 20 10 1 margarine 10 10 5 </vt:lpstr>
      <vt:lpstr>polyhedron 5 5 5 flat bowl 20 20 1 pea 0.5 0.5 0.5 mitten 20 10 1 margarine 10 10 5 </vt:lpstr>
      <vt:lpstr>polyhedron 5 5 5 flat bowl 20 20 1 pea 0.5 0.5 0.5 mitten 20 10 1 margarine 10 10 5 </vt:lpstr>
      <vt:lpstr>polyhedron 5 5 5 flat bowl 20 20 1 pea 0.5 0.5 0.5 mitten 20 10 1 margarine 10 10 5 </vt:lpstr>
      <vt:lpstr>PowerPoint Presentation</vt:lpstr>
      <vt:lpstr>PowerPoint Presentation</vt:lpstr>
      <vt:lpstr>wall 100 10 100 lift 200 200 200 chalk 5 1 1 line 10 1 0 blackboard 300 10 100 </vt:lpstr>
      <vt:lpstr>PowerPoint Presentation</vt:lpstr>
      <vt:lpstr>PowerPoint Presentation</vt:lpstr>
      <vt:lpstr>wall 100 10 100 lift 200 200 200 chalk 5 1 1 line 10 1 0 blackboard 300 10 100 </vt:lpstr>
      <vt:lpstr>wall 100 10 100 lift 200 200 200 chalk 5 1 1 line 10 1 0 blackboard 300 10 100 </vt:lpstr>
      <vt:lpstr>wall 100 10 100 lift 200 200 200 chalk 5 1 1 line 10 1 0 blackboard 300 10 100 </vt:lpstr>
      <vt:lpstr>wall 100 10 100 lift 200 200 200 chalk 5 1 1 line 10 1 0 blackboard 300 10 100 </vt:lpstr>
      <vt:lpstr>wall 100 10 100 lift 200 200 200 chalk 5 1 1 line 10 1 0 blackboard 300 10 100 </vt:lpstr>
      <vt:lpstr>wall 100 10 100 lift 200 200 200 chalk 5 1 1 line 10 1 0 blackboard 300 10 100 </vt:lpstr>
      <vt:lpstr>wall 100 10 100 lift 200 200 200 chalk 5 1 1 line 10 1 0 blackboard 300 10 100 </vt:lpstr>
      <vt:lpstr>wall 100 10 100 lift 200 200 200 chalk 5 1 1 line 10 1 0 blackboard 300 10 100 </vt:lpstr>
      <vt:lpstr>wall 100 10 100 lift 200 200 200 chalk 5 1 1 line 10 1 0 blackboard 300 10 100 </vt:lpstr>
      <vt:lpstr>PowerPoint Presentation</vt:lpstr>
      <vt:lpstr>PowerPoint Presentation</vt:lpstr>
      <vt:lpstr>letter A 1 2 0  crewmember 50 30 180 airlifter 50 30 1000 cake 30 30 10 strawberry 1 1 1 </vt:lpstr>
      <vt:lpstr>PowerPoint Presentation</vt:lpstr>
      <vt:lpstr>PowerPoint Presentation</vt:lpstr>
      <vt:lpstr>letter A 1 2 0 crewmember 50 30 180 airlifter 50 30 1000 cake 30 30 10 strawberry 1 1 1 </vt:lpstr>
      <vt:lpstr>letter A 1 2 0  crewmember 50 30 180 airlifter 50 30 1000 cake 30 30 10 strawberry 1 1 1 </vt:lpstr>
      <vt:lpstr>letter A 1 2 0  crewmember 50 30 180 airlifter 50 30 1000 cake 30 30 10 strawberry 1 1 1 </vt:lpstr>
      <vt:lpstr>letter A 1 2 0  crewmember 50 30 180 airlifter 50 30 1000 cake 30 30 10 strawberry 1 1 1 </vt:lpstr>
      <vt:lpstr>letter A 1 2 0  crewmember 50 30 180 airlifter 50 30 1000 cake 30 30 10 strawberry 1 1 1 </vt:lpstr>
      <vt:lpstr>letter A 1 2 0  crewmember 50 30 180 airlifter 50 30 1000 cake 30 30 10 strawberry 1 1 1 </vt:lpstr>
      <vt:lpstr>letter A 1 2 0  crewmember 50 30 180 airlifter 50 30 1000 cake 30 30 10 strawberry 1 1 1 </vt:lpstr>
      <vt:lpstr>letter A 1 2 0  crewmember 50 30 180 airlifter 50 30 1000 cake 30 30 10 strawberry 1 1 1 </vt:lpstr>
      <vt:lpstr>letter A 1 2 0  crewmember 50 30 180 airlifter 50 30 1000 cake 30 30 10 strawberry 1 1 1 </vt:lpstr>
      <vt:lpstr>PowerPoint Presentation</vt:lpstr>
      <vt:lpstr>PowerPoint Presentation</vt:lpstr>
      <vt:lpstr>topping 20 20 1 slice of pie 10 5 5 clothing top 50 20 50 rocket 10 10 30 letter to friend 30 20 0</vt:lpstr>
      <vt:lpstr>PowerPoint Presentation</vt:lpstr>
      <vt:lpstr>PowerPoint Presentation</vt:lpstr>
      <vt:lpstr>topping 20 20 1 slice of pie 10 5 5 clothing top 50 20 50 rocket 10 10 30 letter to friend 30 20 0</vt:lpstr>
      <vt:lpstr>topping 20 20 1 slice of pie 10 5 5 clothing top 50 20 50 rocket 10 10 30 letter to friend 30 20 0</vt:lpstr>
      <vt:lpstr>topping 20 20 1 slice of pie 10 5 5 clothing top 50 20 50 rocket 10 10 30 letter to friend 30 20 0</vt:lpstr>
      <vt:lpstr>topping 20 20 1 slice of pie 10 5 5 clothing top 50 20 50 rocket 10 10 30 letter to friend 30 20 0</vt:lpstr>
      <vt:lpstr>topping 20 20 1 slice of pie 10 5 5 clothing top 50 20 50 rocket 10 10 30 letter to friend 30 20 0</vt:lpstr>
      <vt:lpstr>topping 20 20 1 slice of pie 10 5 5 clothing top 50 20 50 rocket 10 10 30 letter to friend 30 20 0</vt:lpstr>
      <vt:lpstr>topping 20 20 1 slice of pie 10 5 5 clothing top 50 20 50 rocket 10 10 30 letter to friend 30 20 0</vt:lpstr>
      <vt:lpstr>topping 20 20 1 slice of pie 10 5 5 clothing top 50 20 50 rocket 10 10 30 letter to friend 30 20 0</vt:lpstr>
      <vt:lpstr>topping 20 20 1 slice of pie 10 5 5 clothing top 50 20 50 rocket 10 10 30 letter to friend 30 20 0</vt:lpstr>
      <vt:lpstr>PowerPoint Presentation</vt:lpstr>
      <vt:lpstr>PowerPoint Presentation</vt:lpstr>
      <vt:lpstr>scissors 10 5 1 template 3 3 0 paper 10 10 0 hole in paper 3 5 0 paintbrush 10 1 1</vt:lpstr>
      <vt:lpstr>PowerPoint Presentation</vt:lpstr>
      <vt:lpstr>PowerPoint Presentation</vt:lpstr>
      <vt:lpstr>scissors 10 5 1 template 3 3 0 paper 10 10 0 hole in paper 3 5 0 paintbrush 10 1 1</vt:lpstr>
      <vt:lpstr>scissors 10 5 1 template 3 3 0 paper 10 10 0 hole in paper 3 5 0 paintbrush 10 1 1</vt:lpstr>
      <vt:lpstr>scissors 10 5 1 template 3 3 0 paper 10 10 0 hole in paper 3 5 0 paintbrush 10 1 1</vt:lpstr>
      <vt:lpstr>scissors 10 5 1 template 3 3 0 paper 10 10 0 hole in paper 3 5 0 paintbrush 10 1 1</vt:lpstr>
      <vt:lpstr>scissors 10 5 1 template 3 3 0 paper 10 10 0 hole in paper 3 5 0 paintbrush 10 1 1</vt:lpstr>
      <vt:lpstr>scissors 10 5 1 template 3 3 0 paper 10 10 0 hole in paper 3 5 0 paintbrush 10 1 1</vt:lpstr>
      <vt:lpstr>scissors 10 5 1 template 3 3 0 paper 10 10 0 hole in paper 3 5 0 paintbrush 10 1 1</vt:lpstr>
      <vt:lpstr>scissors 10 5 1 template 3 3 0 paper 10 10 0 hole in paper 3 5 0 paintbrush 10 1 1</vt:lpstr>
      <vt:lpstr>scissors 10 5 1 template 3 3 0 paper 10 10 0 hole in paper 3 5 0 paintbrush 10 1 1</vt:lpstr>
      <vt:lpstr>PowerPoint Presentation</vt:lpstr>
      <vt:lpstr>PowerPoint Presentation</vt:lpstr>
      <vt:lpstr>plane 20 10 5 candle 1 1 20 candle holder 2 2 10 match 5 0.1 0.1 flip book 5 5 1</vt:lpstr>
      <vt:lpstr>PowerPoint Presentation</vt:lpstr>
      <vt:lpstr>PowerPoint Presentation</vt:lpstr>
      <vt:lpstr>plane 20 10 5 candle 1 1 20 candle holder 2 2 10 match 5 0.1 0.1 flip book 5 5 1</vt:lpstr>
      <vt:lpstr>plane 20 10 5 candle 1 1 20 candle holder 2 2 10 match 5 0.1 0.1 flip book 5 5 1</vt:lpstr>
      <vt:lpstr>plane 20 10 5 candle 1 1 20 candle holder 2 2 10 match 5 0.1 0.1 flip book 5 5 1</vt:lpstr>
      <vt:lpstr>plane 20 10 5 candle 1 1 20 candle holder 2 2 10 match 5 0.1 0.1 flip book 5 5 1</vt:lpstr>
      <vt:lpstr>plane 20 10 5 candle 1 1 20 candle holder 2 2 10 match 5 0.1 0.1 flip book 5 5 1</vt:lpstr>
      <vt:lpstr>plane 20 10 5 candle 1 1 20 candle holder 2 2 10 match 5 0.1 0.1 flip book 5 5 1</vt:lpstr>
      <vt:lpstr>plane 20 10 5 candle 1 1 20 candle holder 2 2 10 match 5 0.1 0.1 flip book 5 5 1</vt:lpstr>
      <vt:lpstr>plane 20 10 5 candle 1 1 20 candle holder 2 2 10 match 5 0.1 0.1 flip book 5 5 1</vt:lpstr>
      <vt:lpstr>plane 20 10 5 candle 1 1 20 candle holder 2 2 10 match 5 0.1 0.1 flip book 5 5 1</vt:lpstr>
      <vt:lpstr>PowerPoint Presentation</vt:lpstr>
      <vt:lpstr>PowerPoint Presentation</vt:lpstr>
      <vt:lpstr>musical note 0.5 0.5 0 helicopter 30 10 20 aromatherapy burner 10 10 10 leaf 10 1 0.05 stick 10 1 1</vt:lpstr>
      <vt:lpstr>PowerPoint Presentation</vt:lpstr>
      <vt:lpstr>PowerPoint Presentation</vt:lpstr>
      <vt:lpstr>musical note 0.5 0.5 0 helicopter 30 10 20 aromatherapy burner 10 10 10 leaf 10 1 0.05 stick 10 1 1</vt:lpstr>
      <vt:lpstr>musical note 0.5 0.5 0 helicopter 30 10 20 aromatherapy burner 10 10 10 leaf 10 1 0.05 stick 10 1 1</vt:lpstr>
      <vt:lpstr>musical note 0.5 0.5 0 helicopter 30 10 20 aromatherapy burner 10 10 10 leaf 10 1 0.05 stick 10 1 1</vt:lpstr>
      <vt:lpstr>musical note 0.5 0.5 0 helicopter 30 10 20 aromatherapy burner 10 10 10 leaf 10 1 0.05 stick 10 1 1</vt:lpstr>
      <vt:lpstr>musical note 0.5 0.5 0 helicopter 30 10 20 aromatherapy burner 10 10 10 leaf 10 1 0.05 stick 10 1 1</vt:lpstr>
      <vt:lpstr>musical note 0.5 0.5 0 helicopter 30 10 20 aromatherapy burner 10 10 10 leaf 10 1 0.05 stick 10 1 1</vt:lpstr>
      <vt:lpstr>musical note 0.5 0.5 0 helicopter 30 10 20 aromatherapy burner 10 10 10 leaf 10 1 0.05 stick 10 1 1</vt:lpstr>
      <vt:lpstr>musical note 0.5 0.5 0 helicopter 30 10 20 aromatherapy burner 10 10 10 leaf 10 1 0.05 stick 10 1 1</vt:lpstr>
      <vt:lpstr>musical note 0.5 0.5 0 helicopter 30 10 20 aromatherapy burner 10 10 10 leaf 10 1 0.05 stick 10 1 1</vt:lpstr>
      <vt:lpstr>PowerPoint Presentation</vt:lpstr>
      <vt:lpstr>PowerPoint Presentation</vt:lpstr>
      <vt:lpstr>bottle of water 5 1 10 heliport 30 30 0 helicopter pilot 50 30 180 vegan sausage 10 1 1 pan 40 20 5</vt:lpstr>
      <vt:lpstr>PowerPoint Presentation</vt:lpstr>
      <vt:lpstr>PowerPoint Presentation</vt:lpstr>
      <vt:lpstr>bottle of water 5 1 10 heliport 30 30 0 helicopter pilot 50 30 180 vegan sausage 10 1 1 pan 40 20 5</vt:lpstr>
      <vt:lpstr>bottle of water 5 1 10 heliport 30 30 0 helicopter pilot 50 30 180 vegan sausage 10 1 1 pan 40 20 5</vt:lpstr>
      <vt:lpstr>bottle of water 5 1 10 heliport 30 30 0 helicopter pilot 50 30 180 vegan sausage 10 1 1 pan 40 20 5</vt:lpstr>
      <vt:lpstr>bottle of water 5 1 10 heliport 30 30 0 helicopter pilot 50 30 180 vegan sausage 10 1 1 pan 40 20 5</vt:lpstr>
      <vt:lpstr>bottle of water 5 1 10 heliport 30 30 0 helicopter pilot 50 30 180 vegan sausage 10 1 1 pan 40 20 5</vt:lpstr>
      <vt:lpstr>bottle of water 5 1 10 heliport 30 30 0 helicopter pilot 50 30 180 vegan sausage 10 1 1 pan 40 20 5</vt:lpstr>
      <vt:lpstr>bottle of water 5 1 10 heliport 30 30 0 helicopter pilot 50 30 180 vegan sausage 10 1 1 pan 40 20 5</vt:lpstr>
      <vt:lpstr>bottle of water 5 1 10 heliport 30 30 0 helicopter pilot 50 30 180 vegan sausage 10 1 1 pan 40 20 5</vt:lpstr>
      <vt:lpstr>bottle of water 5 1 10 heliport 30 30 0 helicopter pilot 50 30 180 vegan sausage 10 1 1 pan 40 20 5</vt:lpstr>
      <vt:lpstr>PowerPoint Presentation</vt:lpstr>
      <vt:lpstr>PowerPoint Presentation</vt:lpstr>
      <vt:lpstr>fireplace 100 50 50 fire 1 1 1 launch pad 50 50 0 person 50 30 180 green paint 10 10 10</vt:lpstr>
      <vt:lpstr>PowerPoint Presentation</vt:lpstr>
      <vt:lpstr>PowerPoint Presentation</vt:lpstr>
      <vt:lpstr>fireplace 100 50 50 fire 1 1 1 launch pad 50 50 0 person 50 30 180 green paint 10 10 10</vt:lpstr>
      <vt:lpstr>fireplace 100 50 50 fire 1 1 1 launch pad 50 50 0 person 50 30 180 green paint 10 10 10</vt:lpstr>
      <vt:lpstr>fireplace 100 50 50 fire 1 1 1 launch pad 50 50 0 person 50 30 180 green paint 10 10 10</vt:lpstr>
      <vt:lpstr>fireplace 100 50 50 fire 1 1 1 launch pad 50 50 0 person 50 30 180 green paint 10 10 10</vt:lpstr>
      <vt:lpstr>fireplace 100 50 50 fire 1 1 1 launch pad 50 50 0 person 50 30 180 green paint 10 10 10</vt:lpstr>
      <vt:lpstr>fireplace 100 50 50 fire 1 1 1 launch pad 50 50 0 person 50 30 180 green paint 10 10 10</vt:lpstr>
      <vt:lpstr>fireplace 100 50 50 fire 1 1 1 launch pad 50 50 0 person 50 30 180 green paint 10 10 10</vt:lpstr>
      <vt:lpstr>fireplace 100 50 50 fire 1 1 1 launch pad 50 50 0 person 50 30 180 green paint 10 10 10</vt:lpstr>
      <vt:lpstr>fireplace 100 50 50 fire 1 1 1 launch pad 50 50 0 person 50 30 180 green paint 10 10 10</vt:lpstr>
      <vt:lpstr>PowerPoint Presentation</vt:lpstr>
      <vt:lpstr>PowerPoint Presentation</vt:lpstr>
      <vt:lpstr>cap 20 20 10 brush 10 2 1 art 50  1 50 sapling 30 30 50 swimmer 50 30 190</vt:lpstr>
      <vt:lpstr>PowerPoint Presentation</vt:lpstr>
      <vt:lpstr>PowerPoint Presentation</vt:lpstr>
      <vt:lpstr>cap 20 20 10 brush 10 2 1 art 50  1 50 sapling 30 30 50 swimmer 50 30 190</vt:lpstr>
      <vt:lpstr>cap 20 20 10 brush 10 2 1 art 50  1 50 sapling 30 30 50 swimmer 50 30 190</vt:lpstr>
      <vt:lpstr>cap 20 20 10 brush 10 2 1 art 50  1 50 sapling 30 30 50 swimmer 50 30 190</vt:lpstr>
      <vt:lpstr>cap 20 20 10 brush 10 2 1 art 50  1 50 sapling 30 30 50 swimmer 50 30 190</vt:lpstr>
      <vt:lpstr>cap 20 20 10 brush 10 2 1 art 50  1 50 sapling 30 30 50 swimmer 50 30 190</vt:lpstr>
      <vt:lpstr>cap 20 20 10 brush 10 2 1 art 50  1 50 sapling 30 30 50 swimmer 50 30 190</vt:lpstr>
      <vt:lpstr>cap 20 20 10 brush 10 2 1 art 50  1 50 sapling 30 30 50 swimmer 50 30 190</vt:lpstr>
      <vt:lpstr>cap 20 20 10 brush 10 2 1 art 50  1 50 sapling 30 30 50 swimmer 50 30 190</vt:lpstr>
      <vt:lpstr>cap 20 20 10 brush 10 2 1 art 50  1 50 sapling 30 30 50 swimmer 50 30 190</vt:lpstr>
      <vt:lpstr>PowerPoint Presentation</vt:lpstr>
      <vt:lpstr>PowerPoint Presentation</vt:lpstr>
      <vt:lpstr>heart model 10 10 10 shirt 30 20 50 hand 20 10 5 beater 30 5 5 pool 1000 1000 150</vt:lpstr>
      <vt:lpstr>PowerPoint Presentation</vt:lpstr>
      <vt:lpstr>PowerPoint Presentation</vt:lpstr>
      <vt:lpstr>heart model 10 10 10 shirt 30 20 50 hand 20 10 5 beater 30 5 5 pool 1000 1000 150</vt:lpstr>
      <vt:lpstr>heart model 10 10 10 shirt 30 20 50 hand 20 10 5 beater 30 5 5 pool 1000 1000 150</vt:lpstr>
      <vt:lpstr>heart model 10 10 10 shirt 30 20 50 hand 20 10 5 beater 30 5 5 pool 1000 1000 150</vt:lpstr>
      <vt:lpstr>heart model 10 10 10 shirt 30 20 50 hand 20 10 5 beater 30 5 5 pool 1000 1000 150</vt:lpstr>
      <vt:lpstr>heart model 10 10 10 shirt 30 20 50 hand 20 10 5 beater 30 5 5 pool 1000 1000 150</vt:lpstr>
      <vt:lpstr>heart model 10 10 10 shirt 30 20 50 hand 20 10 5 beater 30 5 5 pool 1000 1000 150</vt:lpstr>
      <vt:lpstr>heart model 10 10 10 shirt 30 20 50 hand 20 10 5 beater 30 5 5 pool 1000 1000 150</vt:lpstr>
      <vt:lpstr>heart model 10 10 10 shirt 30 20 50 hand 20 10 5 beater 30 5 5 pool 1000 1000 150</vt:lpstr>
      <vt:lpstr>heart model 10 10 10 shirt 30 20 50 hand 20 10 5 beater 30 5 5 pool 1000 1000 150</vt:lpstr>
      <vt:lpstr>PowerPoint Presentation</vt:lpstr>
      <vt:lpstr>PowerPoint Presentation</vt:lpstr>
      <vt:lpstr>artist 50 30 170 glass of milk 5 5 10 raisin 0.5 0.3 0.1 carton 5 5 20 spout 5 3 5</vt:lpstr>
      <vt:lpstr>PowerPoint Presentation</vt:lpstr>
      <vt:lpstr>PowerPoint Presentation</vt:lpstr>
      <vt:lpstr>artist 50 30 170 glass of milk 5 5 10 raisin 0.5 0.3 0.1 carton 5 5 20 spout 5 3 5</vt:lpstr>
      <vt:lpstr>artist 50 30 170 glass of milk 5 5 10 raisin 0.5 0.3 0.1 carton 5 5 20 spout 5 3 5</vt:lpstr>
      <vt:lpstr>artist 50 30 170 glass of milk 5 5 10 raisin 0.5 0.3 0.1 carton 5 5 20 spout 5 3 5</vt:lpstr>
      <vt:lpstr>artist 50 30 170 glass of milk 5 5 10 raisin 0.5 0.3 0.1 carton 5 5 20 spout 5 3 5</vt:lpstr>
      <vt:lpstr>artist 50 30 170 glass of milk 5 5 10 raisin 0.5 0.3 0.1 carton 5 5 20 spout 5 3 5</vt:lpstr>
      <vt:lpstr>artist 50 30 170 glass of milk 5 5 10 raisin 0.5 0.3 0.1 carton 5 5 20 spout 5 3 5</vt:lpstr>
      <vt:lpstr>artist 50 30 170 glass of milk 5 5 10 raisin 0.5 0.3 0.1 carton 5 5 20 spout 5 3 5</vt:lpstr>
      <vt:lpstr>artist 50 30 170 glass of milk 5 5 10 raisin 0.5 0.3 0.1 carton 5 5 20 spout 5 3 5</vt:lpstr>
      <vt:lpstr>artist 50 30 170 glass of milk 5 5 10 raisin 0.5 0.3 0.1 carton 5 5 20 spout 5 3 5</vt:lpstr>
      <vt:lpstr>PowerPoint Presentation</vt:lpstr>
      <vt:lpstr>PowerPoint Presentation</vt:lpstr>
      <vt:lpstr>paint mixture 10 10 0.1 hat 30 30 10 face 20 2 30 colon (:) 0.1 1 0 hyphen 1 0.1 0</vt:lpstr>
      <vt:lpstr>PowerPoint Presentation</vt:lpstr>
      <vt:lpstr>PowerPoint Presentation</vt:lpstr>
      <vt:lpstr>paint mixture 10 10 0.1 hat 30 30 10 face 20 2 30 colon (:) 0.1 1 0 hyphen 1 0.1 0</vt:lpstr>
      <vt:lpstr>paint mixture 10 10 0.1 hat 30 30 10 face 20 2 30 colon (:) 0.1 1 0 hyphen 1 0.1 0</vt:lpstr>
      <vt:lpstr>paint mixture 10 10 0.1 hat 30 30 10 face 20 2 30 colon (:) 0.1 1 0 hyphen 1 0.1 0</vt:lpstr>
      <vt:lpstr>paint mixture 10 10 0.1 hat 30 30 10 face 20 2 30 colon (:) 0.1 1 0 hyphen 1 0.1 0</vt:lpstr>
      <vt:lpstr>paint mixture 10 10 0.1 hat 30 30 10 face 20 2 30 colon (:) 0.1 1 0 hyphen 1 0.1 0</vt:lpstr>
      <vt:lpstr>paint mixture 10 10 0.1 hat 30 30 10 face 20 2 30 colon (:) 0.1 1 0 hyphen 1 0.1 0</vt:lpstr>
      <vt:lpstr>paint mixture 10 10 0.1 hat 30 30 10 face 20 2 30 colon (:) 0.1 1 0 hyphen 1 0.1 0</vt:lpstr>
      <vt:lpstr>paint mixture 10 10 0.1 hat 30 30 10 face 20 2 30 colon (:) 0.1 1 0 hyphen 1 0.1 0</vt:lpstr>
      <vt:lpstr>paint mixture 10 10 0.1 hat 30 30 10 face 20 2 30 colon (:) 0.1 1 0 hyphen 1 0.1 0</vt:lpstr>
      <vt:lpstr>PowerPoint Presentation</vt:lpstr>
      <vt:lpstr>PowerPoint Presentation</vt:lpstr>
      <vt:lpstr>right parenthesis (“)”) 1 1.5 0 consultant 50 30 170 Lord 50 30 180 candy 3 1 10 shepherd’s crook 10 1 150</vt:lpstr>
      <vt:lpstr>PowerPoint Presentation</vt:lpstr>
      <vt:lpstr>PowerPoint Presentation</vt:lpstr>
      <vt:lpstr>right parenthesis (“)”) 1 1.5 0 consultant 50 30 170 Lord 50 30 180 candy 3 1 10 shepherd’s crook 10 1 150</vt:lpstr>
      <vt:lpstr>right parenthesis (“)”) 1 1.5 0 consultant 50 30 170 Lord 50 30 180 candy 3 1 10 shepherd’s crook 10 1 150</vt:lpstr>
      <vt:lpstr>right parenthesis (“)”) 1 1.5 0 consultant 50 30 170 Lord 50 30 180 candy 3 1 10 shepherd’s crook 10 1 150</vt:lpstr>
      <vt:lpstr>right parenthesis (“)”) 1 1.5 0 consultant 50 30 170 Lord 50 30 180 candy 3 1 10 shepherd’s crook 10 1 150</vt:lpstr>
      <vt:lpstr>right parenthesis (“)”) 1 1.5 0 consultant 50 30 170 Lord 50 30 180 candy 3 1 10 shepherd’s crook 10 1 150</vt:lpstr>
      <vt:lpstr>right parenthesis (“)”) 1 1.5 0 consultant 50 30 170 Lord 50 30 180 candy 3 1 10 shepherd’s crook 10 1 150</vt:lpstr>
      <vt:lpstr>right parenthesis (“)”) 1 1.5 0 consultant 50 30 170 Lord 50 30 180 candy 3 1 10 shepherd’s crook 10 1 150</vt:lpstr>
      <vt:lpstr>right parenthesis (“)”) 1 1.5 0 consultant 50 30 170 Lord 50 30 180 candy 3 1 10 shepherd’s crook 10 1 150</vt:lpstr>
      <vt:lpstr>right parenthesis (“)”) 1 1.5 0 consultant 50 30 170 Lord 50 30 180 candy 3 1 10 shepherd’s crook 10 1 150</vt:lpstr>
      <vt:lpstr>PowerPoint Presentation</vt:lpstr>
      <vt:lpstr>PowerPoint Presentation</vt:lpstr>
      <vt:lpstr>stick 20 1 1 base 100 100 1 picture 10 1 10 doctor 50 30 180 soufflé 20 20 30</vt:lpstr>
      <vt:lpstr>PowerPoint Presentation</vt:lpstr>
      <vt:lpstr>PowerPoint Presentation</vt:lpstr>
      <vt:lpstr>stick 20 1 1 base 100 100 1 picture 10 1 10 doctor 50 30 180 soufflé 20 20 30</vt:lpstr>
      <vt:lpstr>stick 20 1 1 base 100 100 1 picture 10 1 10 doctor 50 30 180 soufflé 20 20 30</vt:lpstr>
      <vt:lpstr>stick 20 1 1 base 100 100 1 picture 10 1 10 doctor 50 30 180 soufflé 20 20 30</vt:lpstr>
      <vt:lpstr>stick 20 1 1 base 100 100 1 picture 10 1 10 doctor 50 30 180 soufflé 20 20 30</vt:lpstr>
      <vt:lpstr>stick 20 1 1 base 100 100 1 picture 10 1 10 doctor 50 30 180 soufflé 20 20 30</vt:lpstr>
      <vt:lpstr>stick 20 1 1 base 100 100 1 picture 10 1 10 doctor 50 30 180 soufflé 20 20 30</vt:lpstr>
      <vt:lpstr>stick 20 1 1 base 100 100 1 picture 10 1 10 doctor 50 30 180 soufflé 20 20 30</vt:lpstr>
      <vt:lpstr>stick 20 1 1 base 100 100 1 picture 10 1 10 doctor 50 30 180 soufflé 20 20 30</vt:lpstr>
      <vt:lpstr>stick 20 1 1 base 100 100 1 picture 10 1 10 doctor 50 30 180 soufflé 20 20 30</vt:lpstr>
      <vt:lpstr>PowerPoint Presentation</vt:lpstr>
      <vt:lpstr>PowerPoint Presentation</vt:lpstr>
      <vt:lpstr>sweet 3 1 1 spoon 10 2 1 scalpel 20 1 1 knife 10 1 1 astronaut 50 30 180</vt:lpstr>
      <vt:lpstr>PowerPoint Presentation</vt:lpstr>
      <vt:lpstr>PowerPoint Presentation</vt:lpstr>
      <vt:lpstr>sweet 3 1 1 spoon 10 2 1 scalpel 20 1 1 knife 10 1 1 astronaut 50 30 180</vt:lpstr>
      <vt:lpstr>sweet 3 1 1 spoon 10 2 1 scalpel 20 1 1 knife 10 1 1 astronaut 50 30 180</vt:lpstr>
      <vt:lpstr>sweet 3 1 1 spoon 10 2 1 scalpel 20 1 1 knife 10 1 1 astronaut 50 30 180</vt:lpstr>
      <vt:lpstr>sweet 3 1 1 spoon 10 2 1 scalpel 20 1 1 knife 10 1 1 astronaut 50 30 180</vt:lpstr>
      <vt:lpstr>sweet 3 1 1 spoon 10 2 1 scalpel 20 1 1 knife 10 1 1 astronaut 50 30 180</vt:lpstr>
      <vt:lpstr>sweet 3 1 1 spoon 10 2 1 scalpel 20 1 1 knife 10 1 1 astronaut 50 30 180</vt:lpstr>
      <vt:lpstr>sweet 3 1 1 spoon 10 2 1 scalpel 20 1 1 knife 10 1 1 astronaut 50 30 180</vt:lpstr>
      <vt:lpstr>sweet 3 1 1 spoon 10 2 1 scalpel 20 1 1 knife 10 1 1 astronaut 50 30 180</vt:lpstr>
      <vt:lpstr>sweet 3 1 1 spoon 10 2 1 scalpel 20 1 1 knife 10 1 1 astronaut 50 30 180</vt:lpstr>
      <vt:lpstr>PowerPoint Presentation</vt:lpstr>
      <vt:lpstr>PowerPoint Presentation</vt:lpstr>
      <vt:lpstr>ship shaped lolly 1 1 0.5 paper holder 5 5 1 wrapper 5 5 0.01 dentures 4 4 4 shuttle bus 4 1 1</vt:lpstr>
      <vt:lpstr>PowerPoint Presentation</vt:lpstr>
      <vt:lpstr>PowerPoint Presentation</vt:lpstr>
      <vt:lpstr>ship shaped lolly 1 1 0.5 paper holder 5 5 1 wrapper 5 5 0.01 dentures 4 4 4 shuttle bus 4 1 1</vt:lpstr>
      <vt:lpstr>ship shaped lolly 1 1 0.5 paper holder 5 5 1 wrapper 5 5 0.01 dentures 4 4 4 shuttle bus 4 1 1</vt:lpstr>
      <vt:lpstr>ship shaped lolly 1 1 0.5 paper holder 5 5 1 wrapper 5 5 0.01 dentures 4 4 4 shuttle bus 4 1 1</vt:lpstr>
      <vt:lpstr>ship shaped lolly 1 1 0.5 paper holder 5 5 1 wrapper 5 5 0.01 dentures 4 4 4 shuttle bus 4 1 1</vt:lpstr>
      <vt:lpstr>ship shaped lolly 1 1 0.5 paper holder 5 5 1 wrapper 5 5 0.01 dentures 4 4 4 shuttle bus 4 1 1</vt:lpstr>
      <vt:lpstr>ship shaped lolly 1 1 0.5 paper holder 5 5 1 wrapper 5 5 0.01 dentures 4 4 4 shuttle bus 4 1 1</vt:lpstr>
      <vt:lpstr>ship shaped lolly 1 1 0.5 paper holder 5 5 1 wrapper 5 5 0.01 dentures 4 4 4 shuttle bus 4 1 1</vt:lpstr>
      <vt:lpstr>ship shaped lolly 1 1 0.5 paper holder 5 5 1 wrapper 5 5 0.01 dentures 4 4 4 shuttle bus 4 1 1</vt:lpstr>
      <vt:lpstr>ship shaped lolly 1 1 0.5 paper holder 5 5 1 wrapper 5 5 0.01 dentures 4 4 4 shuttle bus 4 1 1</vt:lpstr>
      <vt:lpstr>PowerPoint Presentation</vt:lpstr>
      <vt:lpstr>PowerPoint Presentation</vt:lpstr>
      <vt:lpstr>space dock 10 1 10 sphere jube 1 1 1 plate 20 20 1 tongue 4 8 1 stomach 20 10 10</vt:lpstr>
      <vt:lpstr>PowerPoint Presentation</vt:lpstr>
      <vt:lpstr>PowerPoint Presentation</vt:lpstr>
      <vt:lpstr>space dock 10 1 10 sphere jube 1 1 1 plate 20 20 1 tongue 4 8 1 stomach 20 10 10</vt:lpstr>
      <vt:lpstr>space dock 10 1 10 sphere jube 1 1 1 plate 20 20 1 tongue 4 8 1 stomach 20 10 10</vt:lpstr>
      <vt:lpstr>space dock 10 1 10 sphere jube 1 1 1 plate 20 20 1 tongue 4 8 1 stomach 20 10 10</vt:lpstr>
      <vt:lpstr>space dock 10 1 10 sphere jube 1 1 1 plate 20 20 1 tongue 4 8 1 stomach 20 10 10</vt:lpstr>
      <vt:lpstr>space dock 10 1 10 sphere jube 1 1 1 plate 20 20 1 tongue 4 8 1 stomach 20 10 10</vt:lpstr>
      <vt:lpstr>space dock 10 1 10 sphere jube 1 1 1 plate 20 20 1 tongue 4 8 1 stomach 20 10 10</vt:lpstr>
      <vt:lpstr>space dock 10 1 10 sphere jube 1 1 1 plate 20 20 1 tongue 4 8 1 stomach 20 10 10</vt:lpstr>
      <vt:lpstr>space dock 10 1 10 sphere jube 1 1 1 plate 20 20 1 tongue 4 8 1 stomach 20 10 10</vt:lpstr>
      <vt:lpstr>space dock 10 1 10 sphere jube 1 1 1 plate 20 20 1 tongue 4 8 1 stomach 20 10 10</vt:lpstr>
      <vt:lpstr>PowerPoint Presentation</vt:lpstr>
      <vt:lpstr>PowerPoint Presentation</vt:lpstr>
      <vt:lpstr>space station 10 10 10 brain 20 20 30 deck chair 1 1 1.5 leg 10 30 80 paper clip 1 4 0.1</vt:lpstr>
      <vt:lpstr>PowerPoint Presentation</vt:lpstr>
      <vt:lpstr>PowerPoint Presentation</vt:lpstr>
      <vt:lpstr>space station 10 10 10 brain 20 20 30 deck chair 1 1 1.5 leg 10 30 80 paper clip 1 4 0.1</vt:lpstr>
      <vt:lpstr>space station 10 10 10 brain 20 20 30 deck chair 1 1 1.5 leg 10 30 80 paper clip 1 4 0.1</vt:lpstr>
      <vt:lpstr>space station 10 10 10 brain 20 20 30 deck chair 1 1 1.5 leg 10 30 80 paper clip 1 4 0.1</vt:lpstr>
      <vt:lpstr>space station 10 10 10 brain 20 20 30 deck chair 1 1 1.5 leg 10 30 80 paper clip 1 4 0.1</vt:lpstr>
      <vt:lpstr>space station 10 10 10 brain 20 20 30 deck chair 1 1 1.5 leg 10 30 80 paper clip 1 4 0.1</vt:lpstr>
      <vt:lpstr>space station 10 10 10 brain 20 20 30 deck chair 1 1 1.5 leg 10 30 80 paper clip 1 4 0.1</vt:lpstr>
      <vt:lpstr>space station 10 10 10 brain 20 20 30 deck chair 1 1 1.5 leg 10 30 80 paper clip 1 4 0.1</vt:lpstr>
      <vt:lpstr>space station 10 10 10 brain 20 20 30 deck chair 1 1 1.5 leg 10 30 80 paper clip 1 4 0.1</vt:lpstr>
      <vt:lpstr>space station 10 10 10 brain 20 20 30 deck chair 1 1 1.5 leg 10 30 80 paper clip 1 4 0.1</vt:lpstr>
      <vt:lpstr>square on ground 1 1 0 program listing 1 1.5 0 heart specialist 50 30 180 triangular lollipop 2 2 10 napkin 50 50 0.1</vt:lpstr>
      <vt:lpstr>PowerPoint Presentation</vt:lpstr>
      <vt:lpstr>PowerPoint Presentation</vt:lpstr>
      <vt:lpstr>square on ground 1 1 0 program listing 1 1.5 0 heart specialist 50 30 180 triangular lollipop 2 2 10 napkin 50 50 0.1</vt:lpstr>
      <vt:lpstr>PowerPoint Presentation</vt:lpstr>
      <vt:lpstr>PowerPoint Presentation</vt:lpstr>
      <vt:lpstr>square on ground 1 1 0 program listing 1 1.5 0 heart specialist 50 30 180 triangular lollipop 2 2 10 napkin 50 50 0.1</vt:lpstr>
      <vt:lpstr>square on ground 1 1 0 program listing 1 1.5 0 heart specialist 50 30 180 triangular lollipop 2 2 10 napkin 50 50 0.1</vt:lpstr>
      <vt:lpstr>square on ground 1 1 0 program listing 1 1.5 0 heart specialist 50 30 180 triangular lollipop 2 2 10 napkin 50 50 0.1</vt:lpstr>
      <vt:lpstr>square on ground 1 1 0 program listing 1 1.5 0 heart specialist 50 30 180 triangular lollipop 2 2 10 napkin 50 50 0.1</vt:lpstr>
      <vt:lpstr>square on ground 1 1 0 program listing 1 1.5 0 heart specialist 50 30 180 triangular lollipop 2 2 10 napkin 50 50 0.1</vt:lpstr>
      <vt:lpstr>square on ground 1 1 0 program listing 1 1.5 0 heart specialist 50 30 180 triangular lollipop 2 2 10 napkin 50 50 0.1</vt:lpstr>
      <vt:lpstr>square on ground 1 1 0 program listing 1 1.5 0 heart specialist 50 30 180 triangular lollipop 2 2 10 napkin 50 50 0.1</vt:lpstr>
      <vt:lpstr>square on ground 1 1 0 program listing 1 1.5 0 heart specialist 50 30 180 triangular lollipop 2 2 10 napkin 50 50 0.1</vt:lpstr>
      <vt:lpstr>square on ground 1 1 0 program listing 1 1.5 0 heart specialist 50 30 180 triangular lollipop 2 2 10 napkin 50 50 0.1</vt:lpstr>
    </vt:vector>
  </TitlesOfParts>
  <Company>Monash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Lucian Green</dc:creator>
  <cp:lastModifiedBy>Lucian Green</cp:lastModifiedBy>
  <cp:revision>60</cp:revision>
  <dcterms:created xsi:type="dcterms:W3CDTF">2013-01-13T09:29:45Z</dcterms:created>
  <dcterms:modified xsi:type="dcterms:W3CDTF">2013-01-14T01:33:14Z</dcterms:modified>
</cp:coreProperties>
</file>